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8" r:id="rId5"/>
    <p:sldId id="270" r:id="rId6"/>
    <p:sldId id="314" r:id="rId7"/>
    <p:sldId id="315" r:id="rId8"/>
    <p:sldId id="316" r:id="rId9"/>
    <p:sldId id="317" r:id="rId10"/>
    <p:sldId id="318" r:id="rId11"/>
    <p:sldId id="320" r:id="rId12"/>
    <p:sldId id="321" r:id="rId13"/>
    <p:sldId id="322" r:id="rId14"/>
    <p:sldId id="323" r:id="rId15"/>
    <p:sldId id="283" r:id="rId16"/>
    <p:sldId id="291" r:id="rId17"/>
    <p:sldId id="296" r:id="rId18"/>
    <p:sldId id="303" r:id="rId19"/>
    <p:sldId id="302" r:id="rId20"/>
    <p:sldId id="297" r:id="rId21"/>
    <p:sldId id="304" r:id="rId22"/>
    <p:sldId id="305" r:id="rId23"/>
    <p:sldId id="307" r:id="rId24"/>
    <p:sldId id="306" r:id="rId25"/>
    <p:sldId id="313" r:id="rId26"/>
    <p:sldId id="308" r:id="rId27"/>
    <p:sldId id="324" r:id="rId28"/>
    <p:sldId id="311" r:id="rId29"/>
    <p:sldId id="319" r:id="rId30"/>
    <p:sldId id="268" r:id="rId31"/>
    <p:sldId id="258" r:id="rId32"/>
    <p:sldId id="264" r:id="rId33"/>
    <p:sldId id="265" r:id="rId34"/>
    <p:sldId id="26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9ABB82-E8B3-72C5-BAF1-07504B27737D}" name="Sinha, Ipsha (Temp)" initials="SI" userId="S::ipsha.sinha@kpmg.co.uk::e9dde0f7-4399-4fef-9842-ad06dbaac719" providerId="AD"/>
  <p188:author id="{56691CB3-E11D-368A-114A-173E96F1A7C6}" name="Garg, Tarun" initials="GT" userId="S::tarun.garg2@kpmg.co.uk::e6ba3d8d-230e-46e8-b3c5-3bb3a48d1d25" providerId="AD"/>
  <p188:author id="{DAE3FED6-D52E-EA7D-46D9-3C6E7FB4BD9E}" name="Abela, David" initials="AD" userId="S::david.abela@kpmg.co.uk::a25fab4e-1d67-40e0-92ec-5b063215c312" providerId="AD"/>
  <p188:author id="{CD005DE9-2600-A666-1335-6E0B4AE5E83E}" name="Yoganandham, Priyaa (Temp)" initials="YP" userId="S::priyaa.yoganandham@kpmg.co.uk::408108ee-5e50-4ccb-89f9-2a170f5f641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38F6FE-2F67-4892-881F-126851B1BE5B}" v="8" dt="2025-06-16T06:50:22.0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ganandham, Priyaa (Temp)" userId="S::priyaa.yoganandham@kpmg.co.uk::408108ee-5e50-4ccb-89f9-2a170f5f6417" providerId="AD" clId="Web-{60EE66C1-D039-FBC9-87F4-8D78DE873AFB}"/>
    <pc:docChg chg="delSld">
      <pc:chgData name="Yoganandham, Priyaa (Temp)" userId="S::priyaa.yoganandham@kpmg.co.uk::408108ee-5e50-4ccb-89f9-2a170f5f6417" providerId="AD" clId="Web-{60EE66C1-D039-FBC9-87F4-8D78DE873AFB}" dt="2025-03-11T10:57:20.453" v="0"/>
      <pc:docMkLst>
        <pc:docMk/>
      </pc:docMkLst>
      <pc:sldChg chg="del">
        <pc:chgData name="Yoganandham, Priyaa (Temp)" userId="S::priyaa.yoganandham@kpmg.co.uk::408108ee-5e50-4ccb-89f9-2a170f5f6417" providerId="AD" clId="Web-{60EE66C1-D039-FBC9-87F4-8D78DE873AFB}" dt="2025-03-11T10:57:20.453" v="0"/>
        <pc:sldMkLst>
          <pc:docMk/>
          <pc:sldMk cId="1679855176" sldId="293"/>
        </pc:sldMkLst>
      </pc:sldChg>
    </pc:docChg>
  </pc:docChgLst>
  <pc:docChgLst>
    <pc:chgData name="Sinha, Ipsha (Temp)" userId="S::ipsha.sinha@kpmg.co.uk::e9dde0f7-4399-4fef-9842-ad06dbaac719" providerId="AD" clId="Web-{8F08DDBC-013E-3934-D117-FAA2B4BCCD7C}"/>
    <pc:docChg chg="mod addSld delSld modSld sldOrd">
      <pc:chgData name="Sinha, Ipsha (Temp)" userId="S::ipsha.sinha@kpmg.co.uk::e9dde0f7-4399-4fef-9842-ad06dbaac719" providerId="AD" clId="Web-{8F08DDBC-013E-3934-D117-FAA2B4BCCD7C}" dt="2025-02-13T07:36:21.636" v="17" actId="1076"/>
      <pc:docMkLst>
        <pc:docMk/>
      </pc:docMkLst>
      <pc:sldChg chg="addSp delSp modSp">
        <pc:chgData name="Sinha, Ipsha (Temp)" userId="S::ipsha.sinha@kpmg.co.uk::e9dde0f7-4399-4fef-9842-ad06dbaac719" providerId="AD" clId="Web-{8F08DDBC-013E-3934-D117-FAA2B4BCCD7C}" dt="2025-02-13T07:31:36.333" v="11" actId="1076"/>
        <pc:sldMkLst>
          <pc:docMk/>
          <pc:sldMk cId="2352330875" sldId="295"/>
        </pc:sldMkLst>
      </pc:sldChg>
      <pc:sldChg chg="del">
        <pc:chgData name="Sinha, Ipsha (Temp)" userId="S::ipsha.sinha@kpmg.co.uk::e9dde0f7-4399-4fef-9842-ad06dbaac719" providerId="AD" clId="Web-{8F08DDBC-013E-3934-D117-FAA2B4BCCD7C}" dt="2025-02-13T07:34:19.633" v="12"/>
        <pc:sldMkLst>
          <pc:docMk/>
          <pc:sldMk cId="3010007369" sldId="301"/>
        </pc:sldMkLst>
      </pc:sldChg>
      <pc:sldChg chg="addSp delSp modSp">
        <pc:chgData name="Sinha, Ipsha (Temp)" userId="S::ipsha.sinha@kpmg.co.uk::e9dde0f7-4399-4fef-9842-ad06dbaac719" providerId="AD" clId="Web-{8F08DDBC-013E-3934-D117-FAA2B4BCCD7C}" dt="2025-02-13T07:36:21.636" v="17" actId="1076"/>
        <pc:sldMkLst>
          <pc:docMk/>
          <pc:sldMk cId="1441729714" sldId="303"/>
        </pc:sldMkLst>
      </pc:sldChg>
      <pc:sldChg chg="modSp">
        <pc:chgData name="Sinha, Ipsha (Temp)" userId="S::ipsha.sinha@kpmg.co.uk::e9dde0f7-4399-4fef-9842-ad06dbaac719" providerId="AD" clId="Web-{8F08DDBC-013E-3934-D117-FAA2B4BCCD7C}" dt="2025-02-13T07:19:56.472" v="5" actId="1076"/>
        <pc:sldMkLst>
          <pc:docMk/>
          <pc:sldMk cId="397791425" sldId="311"/>
        </pc:sldMkLst>
      </pc:sldChg>
      <pc:sldChg chg="ord">
        <pc:chgData name="Sinha, Ipsha (Temp)" userId="S::ipsha.sinha@kpmg.co.uk::e9dde0f7-4399-4fef-9842-ad06dbaac719" providerId="AD" clId="Web-{8F08DDBC-013E-3934-D117-FAA2B4BCCD7C}" dt="2025-02-13T07:29:36.798" v="7"/>
        <pc:sldMkLst>
          <pc:docMk/>
          <pc:sldMk cId="862549441" sldId="313"/>
        </pc:sldMkLst>
      </pc:sldChg>
      <pc:sldChg chg="modSp">
        <pc:chgData name="Sinha, Ipsha (Temp)" userId="S::ipsha.sinha@kpmg.co.uk::e9dde0f7-4399-4fef-9842-ad06dbaac719" providerId="AD" clId="Web-{8F08DDBC-013E-3934-D117-FAA2B4BCCD7C}" dt="2025-02-13T06:50:36.740" v="3" actId="14100"/>
        <pc:sldMkLst>
          <pc:docMk/>
          <pc:sldMk cId="1671852326" sldId="314"/>
        </pc:sldMkLst>
      </pc:sldChg>
      <pc:sldChg chg="add">
        <pc:chgData name="Sinha, Ipsha (Temp)" userId="S::ipsha.sinha@kpmg.co.uk::e9dde0f7-4399-4fef-9842-ad06dbaac719" providerId="AD" clId="Web-{8F08DDBC-013E-3934-D117-FAA2B4BCCD7C}" dt="2025-02-13T07:34:24.602" v="13"/>
        <pc:sldMkLst>
          <pc:docMk/>
          <pc:sldMk cId="3010007369" sldId="319"/>
        </pc:sldMkLst>
      </pc:sldChg>
    </pc:docChg>
  </pc:docChgLst>
  <pc:docChgLst>
    <pc:chgData name="Yoganandham, Priyaa (Temp)" userId="S::priyaa.yoganandham@kpmg.co.uk::408108ee-5e50-4ccb-89f9-2a170f5f6417" providerId="AD" clId="Web-{D3F300E1-9BAA-21C8-F033-710A745A0234}"/>
    <pc:docChg chg="addSld modSld">
      <pc:chgData name="Yoganandham, Priyaa (Temp)" userId="S::priyaa.yoganandham@kpmg.co.uk::408108ee-5e50-4ccb-89f9-2a170f5f6417" providerId="AD" clId="Web-{D3F300E1-9BAA-21C8-F033-710A745A0234}" dt="2025-02-25T17:48:55.425" v="129" actId="1076"/>
      <pc:docMkLst>
        <pc:docMk/>
      </pc:docMkLst>
      <pc:sldChg chg="addSp delSp modSp">
        <pc:chgData name="Yoganandham, Priyaa (Temp)" userId="S::priyaa.yoganandham@kpmg.co.uk::408108ee-5e50-4ccb-89f9-2a170f5f6417" providerId="AD" clId="Web-{D3F300E1-9BAA-21C8-F033-710A745A0234}" dt="2025-02-24T09:00:59.184" v="47" actId="1076"/>
        <pc:sldMkLst>
          <pc:docMk/>
          <pc:sldMk cId="1048122041" sldId="291"/>
        </pc:sldMkLst>
        <pc:picChg chg="add mod">
          <ac:chgData name="Yoganandham, Priyaa (Temp)" userId="S::priyaa.yoganandham@kpmg.co.uk::408108ee-5e50-4ccb-89f9-2a170f5f6417" providerId="AD" clId="Web-{D3F300E1-9BAA-21C8-F033-710A745A0234}" dt="2025-02-24T09:00:59.184" v="47" actId="1076"/>
          <ac:picMkLst>
            <pc:docMk/>
            <pc:sldMk cId="1048122041" sldId="291"/>
            <ac:picMk id="4" creationId="{2637C17E-B577-BF21-28E7-FDFC26AE1138}"/>
          </ac:picMkLst>
        </pc:picChg>
      </pc:sldChg>
      <pc:sldChg chg="addSp delSp modSp">
        <pc:chgData name="Yoganandham, Priyaa (Temp)" userId="S::priyaa.yoganandham@kpmg.co.uk::408108ee-5e50-4ccb-89f9-2a170f5f6417" providerId="AD" clId="Web-{D3F300E1-9BAA-21C8-F033-710A745A0234}" dt="2025-02-24T09:27:29.502" v="63" actId="1076"/>
        <pc:sldMkLst>
          <pc:docMk/>
          <pc:sldMk cId="3048566219" sldId="296"/>
        </pc:sldMkLst>
        <pc:picChg chg="add mod">
          <ac:chgData name="Yoganandham, Priyaa (Temp)" userId="S::priyaa.yoganandham@kpmg.co.uk::408108ee-5e50-4ccb-89f9-2a170f5f6417" providerId="AD" clId="Web-{D3F300E1-9BAA-21C8-F033-710A745A0234}" dt="2025-02-24T09:27:29.502" v="63" actId="1076"/>
          <ac:picMkLst>
            <pc:docMk/>
            <pc:sldMk cId="3048566219" sldId="296"/>
            <ac:picMk id="3" creationId="{D552BFD3-FE36-167E-24EE-317DB2E39E42}"/>
          </ac:picMkLst>
        </pc:picChg>
      </pc:sldChg>
      <pc:sldChg chg="addSp delSp modSp">
        <pc:chgData name="Yoganandham, Priyaa (Temp)" userId="S::priyaa.yoganandham@kpmg.co.uk::408108ee-5e50-4ccb-89f9-2a170f5f6417" providerId="AD" clId="Web-{D3F300E1-9BAA-21C8-F033-710A745A0234}" dt="2025-02-24T09:46:01.194" v="73" actId="1076"/>
        <pc:sldMkLst>
          <pc:docMk/>
          <pc:sldMk cId="69937392" sldId="297"/>
        </pc:sldMkLst>
        <pc:picChg chg="add mod">
          <ac:chgData name="Yoganandham, Priyaa (Temp)" userId="S::priyaa.yoganandham@kpmg.co.uk::408108ee-5e50-4ccb-89f9-2a170f5f6417" providerId="AD" clId="Web-{D3F300E1-9BAA-21C8-F033-710A745A0234}" dt="2025-02-24T09:46:01.194" v="73" actId="1076"/>
          <ac:picMkLst>
            <pc:docMk/>
            <pc:sldMk cId="69937392" sldId="297"/>
            <ac:picMk id="3" creationId="{B866F71A-2384-228C-46AC-B25155E90E1C}"/>
          </ac:picMkLst>
        </pc:picChg>
      </pc:sldChg>
      <pc:sldChg chg="addSp delSp modSp">
        <pc:chgData name="Yoganandham, Priyaa (Temp)" userId="S::priyaa.yoganandham@kpmg.co.uk::408108ee-5e50-4ccb-89f9-2a170f5f6417" providerId="AD" clId="Web-{D3F300E1-9BAA-21C8-F033-710A745A0234}" dt="2025-02-25T17:46:03.477" v="121" actId="1076"/>
        <pc:sldMkLst>
          <pc:docMk/>
          <pc:sldMk cId="1708838509" sldId="302"/>
        </pc:sldMkLst>
        <pc:picChg chg="add mod">
          <ac:chgData name="Yoganandham, Priyaa (Temp)" userId="S::priyaa.yoganandham@kpmg.co.uk::408108ee-5e50-4ccb-89f9-2a170f5f6417" providerId="AD" clId="Web-{D3F300E1-9BAA-21C8-F033-710A745A0234}" dt="2025-02-25T17:46:03.477" v="121" actId="1076"/>
          <ac:picMkLst>
            <pc:docMk/>
            <pc:sldMk cId="1708838509" sldId="302"/>
            <ac:picMk id="4" creationId="{7A781B06-A479-4DB9-2605-7CC9EB036B6B}"/>
          </ac:picMkLst>
        </pc:picChg>
      </pc:sldChg>
      <pc:sldChg chg="addSp delSp modSp">
        <pc:chgData name="Yoganandham, Priyaa (Temp)" userId="S::priyaa.yoganandham@kpmg.co.uk::408108ee-5e50-4ccb-89f9-2a170f5f6417" providerId="AD" clId="Web-{D3F300E1-9BAA-21C8-F033-710A745A0234}" dt="2025-02-24T10:08:16.371" v="82" actId="1076"/>
        <pc:sldMkLst>
          <pc:docMk/>
          <pc:sldMk cId="2411291930" sldId="304"/>
        </pc:sldMkLst>
        <pc:picChg chg="add mod">
          <ac:chgData name="Yoganandham, Priyaa (Temp)" userId="S::priyaa.yoganandham@kpmg.co.uk::408108ee-5e50-4ccb-89f9-2a170f5f6417" providerId="AD" clId="Web-{D3F300E1-9BAA-21C8-F033-710A745A0234}" dt="2025-02-24T10:08:16.371" v="82" actId="1076"/>
          <ac:picMkLst>
            <pc:docMk/>
            <pc:sldMk cId="2411291930" sldId="304"/>
            <ac:picMk id="4" creationId="{5A3EE186-733B-DB74-7485-87D4853DD8D4}"/>
          </ac:picMkLst>
        </pc:picChg>
      </pc:sldChg>
      <pc:sldChg chg="addSp delSp modSp">
        <pc:chgData name="Yoganandham, Priyaa (Temp)" userId="S::priyaa.yoganandham@kpmg.co.uk::408108ee-5e50-4ccb-89f9-2a170f5f6417" providerId="AD" clId="Web-{D3F300E1-9BAA-21C8-F033-710A745A0234}" dt="2025-02-24T10:11:45.122" v="89" actId="1076"/>
        <pc:sldMkLst>
          <pc:docMk/>
          <pc:sldMk cId="4092539823" sldId="307"/>
        </pc:sldMkLst>
        <pc:picChg chg="add mod">
          <ac:chgData name="Yoganandham, Priyaa (Temp)" userId="S::priyaa.yoganandham@kpmg.co.uk::408108ee-5e50-4ccb-89f9-2a170f5f6417" providerId="AD" clId="Web-{D3F300E1-9BAA-21C8-F033-710A745A0234}" dt="2025-02-24T10:11:45.122" v="89" actId="1076"/>
          <ac:picMkLst>
            <pc:docMk/>
            <pc:sldMk cId="4092539823" sldId="307"/>
            <ac:picMk id="3" creationId="{159FD2D4-4F4A-ACBC-094B-B338D6CDF482}"/>
          </ac:picMkLst>
        </pc:picChg>
      </pc:sldChg>
      <pc:sldChg chg="addSp delSp modSp">
        <pc:chgData name="Yoganandham, Priyaa (Temp)" userId="S::priyaa.yoganandham@kpmg.co.uk::408108ee-5e50-4ccb-89f9-2a170f5f6417" providerId="AD" clId="Web-{D3F300E1-9BAA-21C8-F033-710A745A0234}" dt="2025-02-25T17:48:55.425" v="129" actId="1076"/>
        <pc:sldMkLst>
          <pc:docMk/>
          <pc:sldMk cId="3350833068" sldId="308"/>
        </pc:sldMkLst>
        <pc:picChg chg="add mod">
          <ac:chgData name="Yoganandham, Priyaa (Temp)" userId="S::priyaa.yoganandham@kpmg.co.uk::408108ee-5e50-4ccb-89f9-2a170f5f6417" providerId="AD" clId="Web-{D3F300E1-9BAA-21C8-F033-710A745A0234}" dt="2025-02-25T17:48:55.425" v="129" actId="1076"/>
          <ac:picMkLst>
            <pc:docMk/>
            <pc:sldMk cId="3350833068" sldId="308"/>
            <ac:picMk id="3" creationId="{7605A0E8-0808-1DB0-5CB5-A74C76009E69}"/>
          </ac:picMkLst>
        </pc:picChg>
      </pc:sldChg>
      <pc:sldChg chg="addSp delSp modSp">
        <pc:chgData name="Yoganandham, Priyaa (Temp)" userId="S::priyaa.yoganandham@kpmg.co.uk::408108ee-5e50-4ccb-89f9-2a170f5f6417" providerId="AD" clId="Web-{D3F300E1-9BAA-21C8-F033-710A745A0234}" dt="2025-02-24T10:13:01.441" v="104" actId="14100"/>
        <pc:sldMkLst>
          <pc:docMk/>
          <pc:sldMk cId="397791425" sldId="311"/>
        </pc:sldMkLst>
        <pc:picChg chg="add mod">
          <ac:chgData name="Yoganandham, Priyaa (Temp)" userId="S::priyaa.yoganandham@kpmg.co.uk::408108ee-5e50-4ccb-89f9-2a170f5f6417" providerId="AD" clId="Web-{D3F300E1-9BAA-21C8-F033-710A745A0234}" dt="2025-02-24T10:13:01.441" v="104" actId="14100"/>
          <ac:picMkLst>
            <pc:docMk/>
            <pc:sldMk cId="397791425" sldId="311"/>
            <ac:picMk id="4" creationId="{03AAACDB-45C1-B6D1-FA01-3CE7AE5AC8CB}"/>
          </ac:picMkLst>
        </pc:picChg>
      </pc:sldChg>
      <pc:sldChg chg="addSp delSp modSp">
        <pc:chgData name="Yoganandham, Priyaa (Temp)" userId="S::priyaa.yoganandham@kpmg.co.uk::408108ee-5e50-4ccb-89f9-2a170f5f6417" providerId="AD" clId="Web-{D3F300E1-9BAA-21C8-F033-710A745A0234}" dt="2025-02-24T12:23:20.414" v="112" actId="14100"/>
        <pc:sldMkLst>
          <pc:docMk/>
          <pc:sldMk cId="862549441" sldId="313"/>
        </pc:sldMkLst>
      </pc:sldChg>
      <pc:sldChg chg="addSp delSp modSp">
        <pc:chgData name="Yoganandham, Priyaa (Temp)" userId="S::priyaa.yoganandham@kpmg.co.uk::408108ee-5e50-4ccb-89f9-2a170f5f6417" providerId="AD" clId="Web-{D3F300E1-9BAA-21C8-F033-710A745A0234}" dt="2025-02-24T08:54:39.207" v="36" actId="1076"/>
        <pc:sldMkLst>
          <pc:docMk/>
          <pc:sldMk cId="3010007369" sldId="319"/>
        </pc:sldMkLst>
        <pc:picChg chg="add mod">
          <ac:chgData name="Yoganandham, Priyaa (Temp)" userId="S::priyaa.yoganandham@kpmg.co.uk::408108ee-5e50-4ccb-89f9-2a170f5f6417" providerId="AD" clId="Web-{D3F300E1-9BAA-21C8-F033-710A745A0234}" dt="2025-02-24T08:54:39.207" v="36" actId="1076"/>
          <ac:picMkLst>
            <pc:docMk/>
            <pc:sldMk cId="3010007369" sldId="319"/>
            <ac:picMk id="3" creationId="{20E08B94-8E76-23F0-5FAB-D1726ABB73AB}"/>
          </ac:picMkLst>
        </pc:picChg>
      </pc:sldChg>
      <pc:sldChg chg="addSp delSp modSp">
        <pc:chgData name="Yoganandham, Priyaa (Temp)" userId="S::priyaa.yoganandham@kpmg.co.uk::408108ee-5e50-4ccb-89f9-2a170f5f6417" providerId="AD" clId="Web-{D3F300E1-9BAA-21C8-F033-710A745A0234}" dt="2025-02-24T09:08:43.225" v="55" actId="1076"/>
        <pc:sldMkLst>
          <pc:docMk/>
          <pc:sldMk cId="2352330875" sldId="321"/>
        </pc:sldMkLst>
        <pc:picChg chg="add mod">
          <ac:chgData name="Yoganandham, Priyaa (Temp)" userId="S::priyaa.yoganandham@kpmg.co.uk::408108ee-5e50-4ccb-89f9-2a170f5f6417" providerId="AD" clId="Web-{D3F300E1-9BAA-21C8-F033-710A745A0234}" dt="2025-02-24T09:08:43.225" v="55" actId="1076"/>
          <ac:picMkLst>
            <pc:docMk/>
            <pc:sldMk cId="2352330875" sldId="321"/>
            <ac:picMk id="3" creationId="{24CB37A9-7E87-CB3A-12B2-AD707532CC38}"/>
          </ac:picMkLst>
        </pc:picChg>
      </pc:sldChg>
      <pc:sldChg chg="addSp delSp modSp add replId">
        <pc:chgData name="Yoganandham, Priyaa (Temp)" userId="S::priyaa.yoganandham@kpmg.co.uk::408108ee-5e50-4ccb-89f9-2a170f5f6417" providerId="AD" clId="Web-{D3F300E1-9BAA-21C8-F033-710A745A0234}" dt="2025-02-24T08:37:48.497" v="19" actId="20577"/>
        <pc:sldMkLst>
          <pc:docMk/>
          <pc:sldMk cId="543628859" sldId="324"/>
        </pc:sldMkLst>
        <pc:spChg chg="mod">
          <ac:chgData name="Yoganandham, Priyaa (Temp)" userId="S::priyaa.yoganandham@kpmg.co.uk::408108ee-5e50-4ccb-89f9-2a170f5f6417" providerId="AD" clId="Web-{D3F300E1-9BAA-21C8-F033-710A745A0234}" dt="2025-02-24T08:37:48.497" v="19" actId="20577"/>
          <ac:spMkLst>
            <pc:docMk/>
            <pc:sldMk cId="543628859" sldId="324"/>
            <ac:spMk id="6" creationId="{6B7ABEAC-67BB-D461-77A5-01F2C0393DFE}"/>
          </ac:spMkLst>
        </pc:spChg>
        <pc:picChg chg="add mod">
          <ac:chgData name="Yoganandham, Priyaa (Temp)" userId="S::priyaa.yoganandham@kpmg.co.uk::408108ee-5e50-4ccb-89f9-2a170f5f6417" providerId="AD" clId="Web-{D3F300E1-9BAA-21C8-F033-710A745A0234}" dt="2025-02-24T08:36:19.573" v="17" actId="1076"/>
          <ac:picMkLst>
            <pc:docMk/>
            <pc:sldMk cId="543628859" sldId="324"/>
            <ac:picMk id="5" creationId="{E5AD3DDC-B0D4-CD98-21A3-DB421D052BE8}"/>
          </ac:picMkLst>
        </pc:picChg>
      </pc:sldChg>
    </pc:docChg>
  </pc:docChgLst>
  <pc:docChgLst>
    <pc:chgData name="Garg, Tarun" userId="S::tarun.garg2@kpmg.co.uk::e6ba3d8d-230e-46e8-b3c5-3bb3a48d1d25" providerId="AD" clId="Web-{22364373-7666-5A5B-FCC5-D1539842035A}"/>
    <pc:docChg chg="modSld">
      <pc:chgData name="Garg, Tarun" userId="S::tarun.garg2@kpmg.co.uk::e6ba3d8d-230e-46e8-b3c5-3bb3a48d1d25" providerId="AD" clId="Web-{22364373-7666-5A5B-FCC5-D1539842035A}" dt="2025-03-30T09:23:48.792" v="1" actId="14100"/>
      <pc:docMkLst>
        <pc:docMk/>
      </pc:docMkLst>
      <pc:sldChg chg="modSp">
        <pc:chgData name="Garg, Tarun" userId="S::tarun.garg2@kpmg.co.uk::e6ba3d8d-230e-46e8-b3c5-3bb3a48d1d25" providerId="AD" clId="Web-{22364373-7666-5A5B-FCC5-D1539842035A}" dt="2025-03-30T09:23:48.792" v="1" actId="14100"/>
        <pc:sldMkLst>
          <pc:docMk/>
          <pc:sldMk cId="1441729714" sldId="303"/>
        </pc:sldMkLst>
        <pc:picChg chg="mod">
          <ac:chgData name="Garg, Tarun" userId="S::tarun.garg2@kpmg.co.uk::e6ba3d8d-230e-46e8-b3c5-3bb3a48d1d25" providerId="AD" clId="Web-{22364373-7666-5A5B-FCC5-D1539842035A}" dt="2025-03-30T09:23:48.792" v="1" actId="14100"/>
          <ac:picMkLst>
            <pc:docMk/>
            <pc:sldMk cId="1441729714" sldId="303"/>
            <ac:picMk id="3" creationId="{9ED39828-E17B-8349-FD94-44483A063464}"/>
          </ac:picMkLst>
        </pc:picChg>
      </pc:sldChg>
    </pc:docChg>
  </pc:docChgLst>
  <pc:docChgLst>
    <pc:chgData name="Garg, Tarun" userId="S::tarun.garg2@kpmg.co.uk::e6ba3d8d-230e-46e8-b3c5-3bb3a48d1d25" providerId="AD" clId="Web-{FB369C45-E0BE-E29A-35ED-F88D40CA7981}"/>
    <pc:docChg chg="modSld">
      <pc:chgData name="Garg, Tarun" userId="S::tarun.garg2@kpmg.co.uk::e6ba3d8d-230e-46e8-b3c5-3bb3a48d1d25" providerId="AD" clId="Web-{FB369C45-E0BE-E29A-35ED-F88D40CA7981}" dt="2025-03-28T09:24:03.953" v="1" actId="20577"/>
      <pc:docMkLst>
        <pc:docMk/>
      </pc:docMkLst>
      <pc:sldChg chg="modSp">
        <pc:chgData name="Garg, Tarun" userId="S::tarun.garg2@kpmg.co.uk::e6ba3d8d-230e-46e8-b3c5-3bb3a48d1d25" providerId="AD" clId="Web-{FB369C45-E0BE-E29A-35ED-F88D40CA7981}" dt="2025-03-28T09:24:03.953" v="1" actId="20577"/>
        <pc:sldMkLst>
          <pc:docMk/>
          <pc:sldMk cId="2193072297" sldId="270"/>
        </pc:sldMkLst>
        <pc:spChg chg="mod">
          <ac:chgData name="Garg, Tarun" userId="S::tarun.garg2@kpmg.co.uk::e6ba3d8d-230e-46e8-b3c5-3bb3a48d1d25" providerId="AD" clId="Web-{FB369C45-E0BE-E29A-35ED-F88D40CA7981}" dt="2025-03-28T09:24:03.953" v="1" actId="20577"/>
          <ac:spMkLst>
            <pc:docMk/>
            <pc:sldMk cId="2193072297" sldId="270"/>
            <ac:spMk id="2" creationId="{9E58316F-1377-A98F-E019-66FA7D90C094}"/>
          </ac:spMkLst>
        </pc:spChg>
      </pc:sldChg>
    </pc:docChg>
  </pc:docChgLst>
  <pc:docChgLst>
    <pc:chgData name="Yoganandham, Priyaa (Temp)" userId="S::priyaa.yoganandham@kpmg.co.uk::408108ee-5e50-4ccb-89f9-2a170f5f6417" providerId="AD" clId="Web-{0460F23E-7EB2-47BE-F3B5-BEBEF7C85B37}"/>
    <pc:docChg chg="modSld">
      <pc:chgData name="Yoganandham, Priyaa (Temp)" userId="S::priyaa.yoganandham@kpmg.co.uk::408108ee-5e50-4ccb-89f9-2a170f5f6417" providerId="AD" clId="Web-{0460F23E-7EB2-47BE-F3B5-BEBEF7C85B37}" dt="2025-03-28T11:46:09.717" v="67" actId="20577"/>
      <pc:docMkLst>
        <pc:docMk/>
      </pc:docMkLst>
      <pc:sldChg chg="modSp">
        <pc:chgData name="Yoganandham, Priyaa (Temp)" userId="S::priyaa.yoganandham@kpmg.co.uk::408108ee-5e50-4ccb-89f9-2a170f5f6417" providerId="AD" clId="Web-{0460F23E-7EB2-47BE-F3B5-BEBEF7C85B37}" dt="2025-03-28T10:48:05.275" v="65" actId="20577"/>
        <pc:sldMkLst>
          <pc:docMk/>
          <pc:sldMk cId="2193072297" sldId="270"/>
        </pc:sldMkLst>
        <pc:spChg chg="mod">
          <ac:chgData name="Yoganandham, Priyaa (Temp)" userId="S::priyaa.yoganandham@kpmg.co.uk::408108ee-5e50-4ccb-89f9-2a170f5f6417" providerId="AD" clId="Web-{0460F23E-7EB2-47BE-F3B5-BEBEF7C85B37}" dt="2025-03-28T10:48:05.275" v="65" actId="20577"/>
          <ac:spMkLst>
            <pc:docMk/>
            <pc:sldMk cId="2193072297" sldId="270"/>
            <ac:spMk id="2" creationId="{9E58316F-1377-A98F-E019-66FA7D90C094}"/>
          </ac:spMkLst>
        </pc:spChg>
      </pc:sldChg>
      <pc:sldChg chg="modSp">
        <pc:chgData name="Yoganandham, Priyaa (Temp)" userId="S::priyaa.yoganandham@kpmg.co.uk::408108ee-5e50-4ccb-89f9-2a170f5f6417" providerId="AD" clId="Web-{0460F23E-7EB2-47BE-F3B5-BEBEF7C85B37}" dt="2025-03-24T09:48:41.739" v="15" actId="20577"/>
        <pc:sldMkLst>
          <pc:docMk/>
          <pc:sldMk cId="3350833068" sldId="308"/>
        </pc:sldMkLst>
        <pc:spChg chg="mod">
          <ac:chgData name="Yoganandham, Priyaa (Temp)" userId="S::priyaa.yoganandham@kpmg.co.uk::408108ee-5e50-4ccb-89f9-2a170f5f6417" providerId="AD" clId="Web-{0460F23E-7EB2-47BE-F3B5-BEBEF7C85B37}" dt="2025-03-24T09:48:41.739" v="15" actId="20577"/>
          <ac:spMkLst>
            <pc:docMk/>
            <pc:sldMk cId="3350833068" sldId="308"/>
            <ac:spMk id="2" creationId="{BF7113AC-0FF1-6749-AACF-937A856FABA0}"/>
          </ac:spMkLst>
        </pc:spChg>
      </pc:sldChg>
      <pc:sldChg chg="modSp">
        <pc:chgData name="Yoganandham, Priyaa (Temp)" userId="S::priyaa.yoganandham@kpmg.co.uk::408108ee-5e50-4ccb-89f9-2a170f5f6417" providerId="AD" clId="Web-{0460F23E-7EB2-47BE-F3B5-BEBEF7C85B37}" dt="2025-03-28T11:46:09.717" v="67" actId="20577"/>
        <pc:sldMkLst>
          <pc:docMk/>
          <pc:sldMk cId="862549441" sldId="313"/>
        </pc:sldMkLst>
        <pc:spChg chg="mod">
          <ac:chgData name="Yoganandham, Priyaa (Temp)" userId="S::priyaa.yoganandham@kpmg.co.uk::408108ee-5e50-4ccb-89f9-2a170f5f6417" providerId="AD" clId="Web-{0460F23E-7EB2-47BE-F3B5-BEBEF7C85B37}" dt="2025-03-28T10:46:51.194" v="48" actId="20577"/>
          <ac:spMkLst>
            <pc:docMk/>
            <pc:sldMk cId="862549441" sldId="313"/>
            <ac:spMk id="2" creationId="{2D4D4D0D-7C67-8A65-C853-97533470DF94}"/>
          </ac:spMkLst>
        </pc:spChg>
        <pc:spChg chg="mod">
          <ac:chgData name="Yoganandham, Priyaa (Temp)" userId="S::priyaa.yoganandham@kpmg.co.uk::408108ee-5e50-4ccb-89f9-2a170f5f6417" providerId="AD" clId="Web-{0460F23E-7EB2-47BE-F3B5-BEBEF7C85B37}" dt="2025-03-28T11:46:09.717" v="67" actId="20577"/>
          <ac:spMkLst>
            <pc:docMk/>
            <pc:sldMk cId="862549441" sldId="313"/>
            <ac:spMk id="6" creationId="{9E12DB07-4F45-E273-385A-CC4366EF54B0}"/>
          </ac:spMkLst>
        </pc:spChg>
      </pc:sldChg>
      <pc:sldChg chg="modSp">
        <pc:chgData name="Yoganandham, Priyaa (Temp)" userId="S::priyaa.yoganandham@kpmg.co.uk::408108ee-5e50-4ccb-89f9-2a170f5f6417" providerId="AD" clId="Web-{0460F23E-7EB2-47BE-F3B5-BEBEF7C85B37}" dt="2025-03-24T09:48:49.036" v="16" actId="20577"/>
        <pc:sldMkLst>
          <pc:docMk/>
          <pc:sldMk cId="543628859" sldId="324"/>
        </pc:sldMkLst>
        <pc:spChg chg="mod">
          <ac:chgData name="Yoganandham, Priyaa (Temp)" userId="S::priyaa.yoganandham@kpmg.co.uk::408108ee-5e50-4ccb-89f9-2a170f5f6417" providerId="AD" clId="Web-{0460F23E-7EB2-47BE-F3B5-BEBEF7C85B37}" dt="2025-03-24T09:48:49.036" v="16" actId="20577"/>
          <ac:spMkLst>
            <pc:docMk/>
            <pc:sldMk cId="543628859" sldId="324"/>
            <ac:spMk id="2" creationId="{70325543-58AA-213F-8A75-0E2659D4D9DC}"/>
          </ac:spMkLst>
        </pc:spChg>
      </pc:sldChg>
    </pc:docChg>
  </pc:docChgLst>
  <pc:docChgLst>
    <pc:chgData name="Garg, Tarun" userId="S::tarun.garg2@kpmg.co.uk::e6ba3d8d-230e-46e8-b3c5-3bb3a48d1d25" providerId="AD" clId="Web-{AD760735-0872-473A-BC51-388818ED5F5C}"/>
    <pc:docChg chg="modSld">
      <pc:chgData name="Garg, Tarun" userId="S::tarun.garg2@kpmg.co.uk::e6ba3d8d-230e-46e8-b3c5-3bb3a48d1d25" providerId="AD" clId="Web-{AD760735-0872-473A-BC51-388818ED5F5C}" dt="2025-05-12T12:34:56.451" v="5" actId="14100"/>
      <pc:docMkLst>
        <pc:docMk/>
      </pc:docMkLst>
      <pc:sldChg chg="modSp">
        <pc:chgData name="Garg, Tarun" userId="S::tarun.garg2@kpmg.co.uk::e6ba3d8d-230e-46e8-b3c5-3bb3a48d1d25" providerId="AD" clId="Web-{AD760735-0872-473A-BC51-388818ED5F5C}" dt="2025-05-12T12:34:56.451" v="5" actId="14100"/>
        <pc:sldMkLst>
          <pc:docMk/>
          <pc:sldMk cId="1708838509" sldId="302"/>
        </pc:sldMkLst>
        <pc:picChg chg="mod">
          <ac:chgData name="Garg, Tarun" userId="S::tarun.garg2@kpmg.co.uk::e6ba3d8d-230e-46e8-b3c5-3bb3a48d1d25" providerId="AD" clId="Web-{AD760735-0872-473A-BC51-388818ED5F5C}" dt="2025-05-12T12:34:56.451" v="5" actId="14100"/>
          <ac:picMkLst>
            <pc:docMk/>
            <pc:sldMk cId="1708838509" sldId="302"/>
            <ac:picMk id="4" creationId="{7A781B06-A479-4DB9-2605-7CC9EB036B6B}"/>
          </ac:picMkLst>
        </pc:picChg>
      </pc:sldChg>
    </pc:docChg>
  </pc:docChgLst>
  <pc:docChgLst>
    <pc:chgData name="Yoganandham, Priyaa (Temp)" userId="S::priyaa.yoganandham@kpmg.co.uk::408108ee-5e50-4ccb-89f9-2a170f5f6417" providerId="AD" clId="Web-{5A7D80AE-5B87-679E-69EF-4BD3BBC8E5CC}"/>
    <pc:docChg chg="modSld">
      <pc:chgData name="Yoganandham, Priyaa (Temp)" userId="S::priyaa.yoganandham@kpmg.co.uk::408108ee-5e50-4ccb-89f9-2a170f5f6417" providerId="AD" clId="Web-{5A7D80AE-5B87-679E-69EF-4BD3BBC8E5CC}" dt="2025-02-26T11:36:20.243" v="23" actId="20577"/>
      <pc:docMkLst>
        <pc:docMk/>
      </pc:docMkLst>
      <pc:sldChg chg="modSp">
        <pc:chgData name="Yoganandham, Priyaa (Temp)" userId="S::priyaa.yoganandham@kpmg.co.uk::408108ee-5e50-4ccb-89f9-2a170f5f6417" providerId="AD" clId="Web-{5A7D80AE-5B87-679E-69EF-4BD3BBC8E5CC}" dt="2025-02-26T11:36:20.243" v="23" actId="20577"/>
        <pc:sldMkLst>
          <pc:docMk/>
          <pc:sldMk cId="2193072297" sldId="270"/>
        </pc:sldMkLst>
        <pc:spChg chg="mod">
          <ac:chgData name="Yoganandham, Priyaa (Temp)" userId="S::priyaa.yoganandham@kpmg.co.uk::408108ee-5e50-4ccb-89f9-2a170f5f6417" providerId="AD" clId="Web-{5A7D80AE-5B87-679E-69EF-4BD3BBC8E5CC}" dt="2025-02-26T11:36:20.243" v="23" actId="20577"/>
          <ac:spMkLst>
            <pc:docMk/>
            <pc:sldMk cId="2193072297" sldId="270"/>
            <ac:spMk id="2" creationId="{9E58316F-1377-A98F-E019-66FA7D90C094}"/>
          </ac:spMkLst>
        </pc:spChg>
      </pc:sldChg>
      <pc:sldChg chg="addSp delSp modSp">
        <pc:chgData name="Yoganandham, Priyaa (Temp)" userId="S::priyaa.yoganandham@kpmg.co.uk::408108ee-5e50-4ccb-89f9-2a170f5f6417" providerId="AD" clId="Web-{5A7D80AE-5B87-679E-69EF-4BD3BBC8E5CC}" dt="2025-02-26T10:42:46.133" v="20" actId="1076"/>
        <pc:sldMkLst>
          <pc:docMk/>
          <pc:sldMk cId="862549441" sldId="313"/>
        </pc:sldMkLst>
        <pc:picChg chg="add mod">
          <ac:chgData name="Yoganandham, Priyaa (Temp)" userId="S::priyaa.yoganandham@kpmg.co.uk::408108ee-5e50-4ccb-89f9-2a170f5f6417" providerId="AD" clId="Web-{5A7D80AE-5B87-679E-69EF-4BD3BBC8E5CC}" dt="2025-02-26T10:42:46.133" v="20" actId="1076"/>
          <ac:picMkLst>
            <pc:docMk/>
            <pc:sldMk cId="862549441" sldId="313"/>
            <ac:picMk id="3" creationId="{244D6568-75F8-28AE-4E5F-300E4FB06918}"/>
          </ac:picMkLst>
        </pc:picChg>
        <pc:picChg chg="del">
          <ac:chgData name="Yoganandham, Priyaa (Temp)" userId="S::priyaa.yoganandham@kpmg.co.uk::408108ee-5e50-4ccb-89f9-2a170f5f6417" providerId="AD" clId="Web-{5A7D80AE-5B87-679E-69EF-4BD3BBC8E5CC}" dt="2025-02-26T10:40:58.490" v="0"/>
          <ac:picMkLst>
            <pc:docMk/>
            <pc:sldMk cId="862549441" sldId="313"/>
            <ac:picMk id="4" creationId="{BD784F24-C260-C26D-A308-CF65014003BE}"/>
          </ac:picMkLst>
        </pc:picChg>
      </pc:sldChg>
    </pc:docChg>
  </pc:docChgLst>
  <pc:docChgLst>
    <pc:chgData name="Yoganandham, Priyaa (Temp)" userId="S::priyaa.yoganandham@kpmg.co.uk::408108ee-5e50-4ccb-89f9-2a170f5f6417" providerId="AD" clId="Web-{C2FA6A93-A07B-A911-AB94-819C0984887B}"/>
    <pc:docChg chg="modSld">
      <pc:chgData name="Yoganandham, Priyaa (Temp)" userId="S::priyaa.yoganandham@kpmg.co.uk::408108ee-5e50-4ccb-89f9-2a170f5f6417" providerId="AD" clId="Web-{C2FA6A93-A07B-A911-AB94-819C0984887B}" dt="2025-02-21T15:05:54.725" v="44" actId="20577"/>
      <pc:docMkLst>
        <pc:docMk/>
      </pc:docMkLst>
      <pc:sldChg chg="modSp">
        <pc:chgData name="Yoganandham, Priyaa (Temp)" userId="S::priyaa.yoganandham@kpmg.co.uk::408108ee-5e50-4ccb-89f9-2a170f5f6417" providerId="AD" clId="Web-{C2FA6A93-A07B-A911-AB94-819C0984887B}" dt="2025-02-21T15:05:54.725" v="44" actId="20577"/>
        <pc:sldMkLst>
          <pc:docMk/>
          <pc:sldMk cId="2193072297" sldId="270"/>
        </pc:sldMkLst>
        <pc:spChg chg="mod">
          <ac:chgData name="Yoganandham, Priyaa (Temp)" userId="S::priyaa.yoganandham@kpmg.co.uk::408108ee-5e50-4ccb-89f9-2a170f5f6417" providerId="AD" clId="Web-{C2FA6A93-A07B-A911-AB94-819C0984887B}" dt="2025-02-21T15:05:54.725" v="44" actId="20577"/>
          <ac:spMkLst>
            <pc:docMk/>
            <pc:sldMk cId="2193072297" sldId="270"/>
            <ac:spMk id="2" creationId="{9E58316F-1377-A98F-E019-66FA7D90C094}"/>
          </ac:spMkLst>
        </pc:spChg>
      </pc:sldChg>
    </pc:docChg>
  </pc:docChgLst>
  <pc:docChgLst>
    <pc:chgData name="Sinha, Ipsha (Temp)" userId="S::ipsha.sinha@kpmg.co.uk::e9dde0f7-4399-4fef-9842-ad06dbaac719" providerId="AD" clId="Web-{188C18C0-9B68-BB8A-F72D-7B04067057D9}"/>
    <pc:docChg chg="delSld">
      <pc:chgData name="Sinha, Ipsha (Temp)" userId="S::ipsha.sinha@kpmg.co.uk::e9dde0f7-4399-4fef-9842-ad06dbaac719" providerId="AD" clId="Web-{188C18C0-9B68-BB8A-F72D-7B04067057D9}" dt="2025-02-19T12:57:49.954" v="0"/>
      <pc:docMkLst>
        <pc:docMk/>
      </pc:docMkLst>
      <pc:sldChg chg="del">
        <pc:chgData name="Sinha, Ipsha (Temp)" userId="S::ipsha.sinha@kpmg.co.uk::e9dde0f7-4399-4fef-9842-ad06dbaac719" providerId="AD" clId="Web-{188C18C0-9B68-BB8A-F72D-7B04067057D9}" dt="2025-02-19T12:57:49.954" v="0"/>
        <pc:sldMkLst>
          <pc:docMk/>
          <pc:sldMk cId="3122852559" sldId="298"/>
        </pc:sldMkLst>
      </pc:sldChg>
    </pc:docChg>
  </pc:docChgLst>
  <pc:docChgLst>
    <pc:chgData name="Sinha, Ipsha (Temp)" userId="S::ipsha.sinha@kpmg.co.uk::e9dde0f7-4399-4fef-9842-ad06dbaac719" providerId="AD" clId="Web-{DC38F6FE-2F67-4892-881F-126851B1BE5B}"/>
    <pc:docChg chg="modSld">
      <pc:chgData name="Sinha, Ipsha (Temp)" userId="S::ipsha.sinha@kpmg.co.uk::e9dde0f7-4399-4fef-9842-ad06dbaac719" providerId="AD" clId="Web-{DC38F6FE-2F67-4892-881F-126851B1BE5B}" dt="2025-06-16T06:50:22.013" v="7" actId="1076"/>
      <pc:docMkLst>
        <pc:docMk/>
      </pc:docMkLst>
      <pc:sldChg chg="addSp delSp modSp">
        <pc:chgData name="Sinha, Ipsha (Temp)" userId="S::ipsha.sinha@kpmg.co.uk::e9dde0f7-4399-4fef-9842-ad06dbaac719" providerId="AD" clId="Web-{DC38F6FE-2F67-4892-881F-126851B1BE5B}" dt="2025-06-16T06:50:22.013" v="7" actId="1076"/>
        <pc:sldMkLst>
          <pc:docMk/>
          <pc:sldMk cId="862549441" sldId="313"/>
        </pc:sldMkLst>
        <pc:spChg chg="add del mod">
          <ac:chgData name="Sinha, Ipsha (Temp)" userId="S::ipsha.sinha@kpmg.co.uk::e9dde0f7-4399-4fef-9842-ad06dbaac719" providerId="AD" clId="Web-{DC38F6FE-2F67-4892-881F-126851B1BE5B}" dt="2025-06-16T06:50:01.794" v="4"/>
          <ac:spMkLst>
            <pc:docMk/>
            <pc:sldMk cId="862549441" sldId="313"/>
            <ac:spMk id="4" creationId="{EE4A91C2-4795-5E8F-FD67-10E7CBCFF8DA}"/>
          </ac:spMkLst>
        </pc:spChg>
        <pc:picChg chg="del">
          <ac:chgData name="Sinha, Ipsha (Temp)" userId="S::ipsha.sinha@kpmg.co.uk::e9dde0f7-4399-4fef-9842-ad06dbaac719" providerId="AD" clId="Web-{DC38F6FE-2F67-4892-881F-126851B1BE5B}" dt="2025-06-16T06:49:50.637" v="0"/>
          <ac:picMkLst>
            <pc:docMk/>
            <pc:sldMk cId="862549441" sldId="313"/>
            <ac:picMk id="3" creationId="{244D6568-75F8-28AE-4E5F-300E4FB06918}"/>
          </ac:picMkLst>
        </pc:picChg>
        <pc:picChg chg="add mod">
          <ac:chgData name="Sinha, Ipsha (Temp)" userId="S::ipsha.sinha@kpmg.co.uk::e9dde0f7-4399-4fef-9842-ad06dbaac719" providerId="AD" clId="Web-{DC38F6FE-2F67-4892-881F-126851B1BE5B}" dt="2025-06-16T06:50:22.013" v="7" actId="1076"/>
          <ac:picMkLst>
            <pc:docMk/>
            <pc:sldMk cId="862549441" sldId="313"/>
            <ac:picMk id="5" creationId="{1A9A198D-3FCB-C718-978B-F0C748FF1E3D}"/>
          </ac:picMkLst>
        </pc:picChg>
      </pc:sldChg>
    </pc:docChg>
  </pc:docChgLst>
  <pc:docChgLst>
    <pc:chgData name="Yoganandham, Priyaa (Temp)" userId="S::priyaa.yoganandham@kpmg.co.uk::408108ee-5e50-4ccb-89f9-2a170f5f6417" providerId="AD" clId="Web-{D7D17BF0-8A89-4528-60D3-F8EFB5512536}"/>
    <pc:docChg chg="addSld delSld modSld sldOrd">
      <pc:chgData name="Yoganandham, Priyaa (Temp)" userId="S::priyaa.yoganandham@kpmg.co.uk::408108ee-5e50-4ccb-89f9-2a170f5f6417" providerId="AD" clId="Web-{D7D17BF0-8A89-4528-60D3-F8EFB5512536}" dt="2025-02-11T16:14:11.883" v="571" actId="20577"/>
      <pc:docMkLst>
        <pc:docMk/>
      </pc:docMkLst>
      <pc:sldChg chg="del">
        <pc:chgData name="Yoganandham, Priyaa (Temp)" userId="S::priyaa.yoganandham@kpmg.co.uk::408108ee-5e50-4ccb-89f9-2a170f5f6417" providerId="AD" clId="Web-{D7D17BF0-8A89-4528-60D3-F8EFB5512536}" dt="2025-02-10T20:50:46.828" v="402"/>
        <pc:sldMkLst>
          <pc:docMk/>
          <pc:sldMk cId="1042286977" sldId="271"/>
        </pc:sldMkLst>
      </pc:sldChg>
      <pc:sldChg chg="modSp ord">
        <pc:chgData name="Yoganandham, Priyaa (Temp)" userId="S::priyaa.yoganandham@kpmg.co.uk::408108ee-5e50-4ccb-89f9-2a170f5f6417" providerId="AD" clId="Web-{D7D17BF0-8A89-4528-60D3-F8EFB5512536}" dt="2025-02-11T12:20:57.485" v="516" actId="20577"/>
        <pc:sldMkLst>
          <pc:docMk/>
          <pc:sldMk cId="3448128594" sldId="279"/>
        </pc:sldMkLst>
      </pc:sldChg>
      <pc:sldChg chg="del">
        <pc:chgData name="Yoganandham, Priyaa (Temp)" userId="S::priyaa.yoganandham@kpmg.co.uk::408108ee-5e50-4ccb-89f9-2a170f5f6417" providerId="AD" clId="Web-{D7D17BF0-8A89-4528-60D3-F8EFB5512536}" dt="2025-02-11T15:50:02.357" v="551"/>
        <pc:sldMkLst>
          <pc:docMk/>
          <pc:sldMk cId="4240104131" sldId="280"/>
        </pc:sldMkLst>
      </pc:sldChg>
      <pc:sldChg chg="del">
        <pc:chgData name="Yoganandham, Priyaa (Temp)" userId="S::priyaa.yoganandham@kpmg.co.uk::408108ee-5e50-4ccb-89f9-2a170f5f6417" providerId="AD" clId="Web-{D7D17BF0-8A89-4528-60D3-F8EFB5512536}" dt="2025-02-06T17:40:21.847" v="158"/>
        <pc:sldMkLst>
          <pc:docMk/>
          <pc:sldMk cId="623897169" sldId="281"/>
        </pc:sldMkLst>
      </pc:sldChg>
      <pc:sldChg chg="del">
        <pc:chgData name="Yoganandham, Priyaa (Temp)" userId="S::priyaa.yoganandham@kpmg.co.uk::408108ee-5e50-4ccb-89f9-2a170f5f6417" providerId="AD" clId="Web-{D7D17BF0-8A89-4528-60D3-F8EFB5512536}" dt="2025-02-06T17:40:24.738" v="159"/>
        <pc:sldMkLst>
          <pc:docMk/>
          <pc:sldMk cId="2259101543" sldId="282"/>
        </pc:sldMkLst>
      </pc:sldChg>
      <pc:sldChg chg="modSp">
        <pc:chgData name="Yoganandham, Priyaa (Temp)" userId="S::priyaa.yoganandham@kpmg.co.uk::408108ee-5e50-4ccb-89f9-2a170f5f6417" providerId="AD" clId="Web-{D7D17BF0-8A89-4528-60D3-F8EFB5512536}" dt="2025-02-11T15:33:48.928" v="535" actId="20577"/>
        <pc:sldMkLst>
          <pc:docMk/>
          <pc:sldMk cId="3255470614" sldId="283"/>
        </pc:sldMkLst>
        <pc:spChg chg="mod">
          <ac:chgData name="Yoganandham, Priyaa (Temp)" userId="S::priyaa.yoganandham@kpmg.co.uk::408108ee-5e50-4ccb-89f9-2a170f5f6417" providerId="AD" clId="Web-{D7D17BF0-8A89-4528-60D3-F8EFB5512536}" dt="2025-02-11T15:33:48.928" v="535" actId="20577"/>
          <ac:spMkLst>
            <pc:docMk/>
            <pc:sldMk cId="3255470614" sldId="283"/>
            <ac:spMk id="6" creationId="{2C82B264-ADBB-7A83-58CE-9D5A1088B012}"/>
          </ac:spMkLst>
        </pc:spChg>
      </pc:sldChg>
      <pc:sldChg chg="del">
        <pc:chgData name="Yoganandham, Priyaa (Temp)" userId="S::priyaa.yoganandham@kpmg.co.uk::408108ee-5e50-4ccb-89f9-2a170f5f6417" providerId="AD" clId="Web-{D7D17BF0-8A89-4528-60D3-F8EFB5512536}" dt="2025-02-11T15:50:09.748" v="553"/>
        <pc:sldMkLst>
          <pc:docMk/>
          <pc:sldMk cId="2055818516" sldId="285"/>
        </pc:sldMkLst>
      </pc:sldChg>
      <pc:sldChg chg="del">
        <pc:chgData name="Yoganandham, Priyaa (Temp)" userId="S::priyaa.yoganandham@kpmg.co.uk::408108ee-5e50-4ccb-89f9-2a170f5f6417" providerId="AD" clId="Web-{D7D17BF0-8A89-4528-60D3-F8EFB5512536}" dt="2025-02-11T15:50:13.326" v="554"/>
        <pc:sldMkLst>
          <pc:docMk/>
          <pc:sldMk cId="3476435078" sldId="286"/>
        </pc:sldMkLst>
      </pc:sldChg>
      <pc:sldChg chg="del">
        <pc:chgData name="Yoganandham, Priyaa (Temp)" userId="S::priyaa.yoganandham@kpmg.co.uk::408108ee-5e50-4ccb-89f9-2a170f5f6417" providerId="AD" clId="Web-{D7D17BF0-8A89-4528-60D3-F8EFB5512536}" dt="2025-02-11T15:50:05.810" v="552"/>
        <pc:sldMkLst>
          <pc:docMk/>
          <pc:sldMk cId="2863290161" sldId="288"/>
        </pc:sldMkLst>
      </pc:sldChg>
      <pc:sldChg chg="del">
        <pc:chgData name="Yoganandham, Priyaa (Temp)" userId="S::priyaa.yoganandham@kpmg.co.uk::408108ee-5e50-4ccb-89f9-2a170f5f6417" providerId="AD" clId="Web-{D7D17BF0-8A89-4528-60D3-F8EFB5512536}" dt="2025-02-10T20:51:06.157" v="403"/>
        <pc:sldMkLst>
          <pc:docMk/>
          <pc:sldMk cId="3566909652" sldId="289"/>
        </pc:sldMkLst>
      </pc:sldChg>
      <pc:sldChg chg="modSp del">
        <pc:chgData name="Yoganandham, Priyaa (Temp)" userId="S::priyaa.yoganandham@kpmg.co.uk::408108ee-5e50-4ccb-89f9-2a170f5f6417" providerId="AD" clId="Web-{D7D17BF0-8A89-4528-60D3-F8EFB5512536}" dt="2025-02-11T15:49:49.888" v="550"/>
        <pc:sldMkLst>
          <pc:docMk/>
          <pc:sldMk cId="3349393719" sldId="290"/>
        </pc:sldMkLst>
      </pc:sldChg>
      <pc:sldChg chg="modSp">
        <pc:chgData name="Yoganandham, Priyaa (Temp)" userId="S::priyaa.yoganandham@kpmg.co.uk::408108ee-5e50-4ccb-89f9-2a170f5f6417" providerId="AD" clId="Web-{D7D17BF0-8A89-4528-60D3-F8EFB5512536}" dt="2025-02-11T15:32:53.957" v="533" actId="20577"/>
        <pc:sldMkLst>
          <pc:docMk/>
          <pc:sldMk cId="1048122041" sldId="291"/>
        </pc:sldMkLst>
        <pc:spChg chg="mod">
          <ac:chgData name="Yoganandham, Priyaa (Temp)" userId="S::priyaa.yoganandham@kpmg.co.uk::408108ee-5e50-4ccb-89f9-2a170f5f6417" providerId="AD" clId="Web-{D7D17BF0-8A89-4528-60D3-F8EFB5512536}" dt="2025-02-11T15:32:53.957" v="533" actId="20577"/>
          <ac:spMkLst>
            <pc:docMk/>
            <pc:sldMk cId="1048122041" sldId="291"/>
            <ac:spMk id="6" creationId="{FB3493DC-80C2-A42F-3A37-33E5673EAD72}"/>
          </ac:spMkLst>
        </pc:spChg>
      </pc:sldChg>
      <pc:sldChg chg="modSp">
        <pc:chgData name="Yoganandham, Priyaa (Temp)" userId="S::priyaa.yoganandham@kpmg.co.uk::408108ee-5e50-4ccb-89f9-2a170f5f6417" providerId="AD" clId="Web-{D7D17BF0-8A89-4528-60D3-F8EFB5512536}" dt="2025-02-11T15:31:39.422" v="530" actId="20577"/>
        <pc:sldMkLst>
          <pc:docMk/>
          <pc:sldMk cId="799522624" sldId="294"/>
        </pc:sldMkLst>
      </pc:sldChg>
      <pc:sldChg chg="modSp">
        <pc:chgData name="Yoganandham, Priyaa (Temp)" userId="S::priyaa.yoganandham@kpmg.co.uk::408108ee-5e50-4ccb-89f9-2a170f5f6417" providerId="AD" clId="Web-{D7D17BF0-8A89-4528-60D3-F8EFB5512536}" dt="2025-02-11T15:35:13.493" v="536" actId="20577"/>
        <pc:sldMkLst>
          <pc:docMk/>
          <pc:sldMk cId="2352330875" sldId="295"/>
        </pc:sldMkLst>
      </pc:sldChg>
      <pc:sldChg chg="modSp">
        <pc:chgData name="Yoganandham, Priyaa (Temp)" userId="S::priyaa.yoganandham@kpmg.co.uk::408108ee-5e50-4ccb-89f9-2a170f5f6417" providerId="AD" clId="Web-{D7D17BF0-8A89-4528-60D3-F8EFB5512536}" dt="2025-02-11T15:36:43.356" v="537" actId="20577"/>
        <pc:sldMkLst>
          <pc:docMk/>
          <pc:sldMk cId="3048566219" sldId="296"/>
        </pc:sldMkLst>
        <pc:spChg chg="mod">
          <ac:chgData name="Yoganandham, Priyaa (Temp)" userId="S::priyaa.yoganandham@kpmg.co.uk::408108ee-5e50-4ccb-89f9-2a170f5f6417" providerId="AD" clId="Web-{D7D17BF0-8A89-4528-60D3-F8EFB5512536}" dt="2025-02-11T15:36:43.356" v="537" actId="20577"/>
          <ac:spMkLst>
            <pc:docMk/>
            <pc:sldMk cId="3048566219" sldId="296"/>
            <ac:spMk id="6" creationId="{4C806E0A-6A96-0ACC-509D-6D5045A795B4}"/>
          </ac:spMkLst>
        </pc:spChg>
      </pc:sldChg>
      <pc:sldChg chg="modSp">
        <pc:chgData name="Yoganandham, Priyaa (Temp)" userId="S::priyaa.yoganandham@kpmg.co.uk::408108ee-5e50-4ccb-89f9-2a170f5f6417" providerId="AD" clId="Web-{D7D17BF0-8A89-4528-60D3-F8EFB5512536}" dt="2025-02-11T15:38:58.815" v="540" actId="20577"/>
        <pc:sldMkLst>
          <pc:docMk/>
          <pc:sldMk cId="69937392" sldId="297"/>
        </pc:sldMkLst>
        <pc:spChg chg="mod">
          <ac:chgData name="Yoganandham, Priyaa (Temp)" userId="S::priyaa.yoganandham@kpmg.co.uk::408108ee-5e50-4ccb-89f9-2a170f5f6417" providerId="AD" clId="Web-{D7D17BF0-8A89-4528-60D3-F8EFB5512536}" dt="2025-02-11T15:38:58.815" v="540" actId="20577"/>
          <ac:spMkLst>
            <pc:docMk/>
            <pc:sldMk cId="69937392" sldId="297"/>
            <ac:spMk id="6" creationId="{1C2BC325-93E8-4B05-710D-AD4AA0FBA8AA}"/>
          </ac:spMkLst>
        </pc:spChg>
      </pc:sldChg>
      <pc:sldChg chg="modSp">
        <pc:chgData name="Yoganandham, Priyaa (Temp)" userId="S::priyaa.yoganandham@kpmg.co.uk::408108ee-5e50-4ccb-89f9-2a170f5f6417" providerId="AD" clId="Web-{D7D17BF0-8A89-4528-60D3-F8EFB5512536}" dt="2025-02-11T15:41:46.197" v="542" actId="20577"/>
        <pc:sldMkLst>
          <pc:docMk/>
          <pc:sldMk cId="3122852559" sldId="298"/>
        </pc:sldMkLst>
      </pc:sldChg>
      <pc:sldChg chg="ord">
        <pc:chgData name="Yoganandham, Priyaa (Temp)" userId="S::priyaa.yoganandham@kpmg.co.uk::408108ee-5e50-4ccb-89f9-2a170f5f6417" providerId="AD" clId="Web-{D7D17BF0-8A89-4528-60D3-F8EFB5512536}" dt="2025-02-11T10:06:33.661" v="431"/>
        <pc:sldMkLst>
          <pc:docMk/>
          <pc:sldMk cId="729060394" sldId="299"/>
        </pc:sldMkLst>
      </pc:sldChg>
      <pc:sldChg chg="addSp delSp modSp add ord replId">
        <pc:chgData name="Yoganandham, Priyaa (Temp)" userId="S::priyaa.yoganandham@kpmg.co.uk::408108ee-5e50-4ccb-89f9-2a170f5f6417" providerId="AD" clId="Web-{D7D17BF0-8A89-4528-60D3-F8EFB5512536}" dt="2025-02-11T15:45:57.660" v="545" actId="20577"/>
        <pc:sldMkLst>
          <pc:docMk/>
          <pc:sldMk cId="2124334871" sldId="300"/>
        </pc:sldMkLst>
      </pc:sldChg>
      <pc:sldChg chg="addSp delSp modSp add replId">
        <pc:chgData name="Yoganandham, Priyaa (Temp)" userId="S::priyaa.yoganandham@kpmg.co.uk::408108ee-5e50-4ccb-89f9-2a170f5f6417" providerId="AD" clId="Web-{D7D17BF0-8A89-4528-60D3-F8EFB5512536}" dt="2025-02-11T15:48:27.291" v="548" actId="20577"/>
        <pc:sldMkLst>
          <pc:docMk/>
          <pc:sldMk cId="3010007369" sldId="301"/>
        </pc:sldMkLst>
      </pc:sldChg>
      <pc:sldChg chg="addSp delSp modSp add replId">
        <pc:chgData name="Yoganandham, Priyaa (Temp)" userId="S::priyaa.yoganandham@kpmg.co.uk::408108ee-5e50-4ccb-89f9-2a170f5f6417" providerId="AD" clId="Web-{D7D17BF0-8A89-4528-60D3-F8EFB5512536}" dt="2025-02-11T15:49:30.902" v="549" actId="20577"/>
        <pc:sldMkLst>
          <pc:docMk/>
          <pc:sldMk cId="1708838509" sldId="302"/>
        </pc:sldMkLst>
        <pc:spChg chg="mod">
          <ac:chgData name="Yoganandham, Priyaa (Temp)" userId="S::priyaa.yoganandham@kpmg.co.uk::408108ee-5e50-4ccb-89f9-2a170f5f6417" providerId="AD" clId="Web-{D7D17BF0-8A89-4528-60D3-F8EFB5512536}" dt="2025-02-06T16:53:50.871" v="104" actId="20577"/>
          <ac:spMkLst>
            <pc:docMk/>
            <pc:sldMk cId="1708838509" sldId="302"/>
            <ac:spMk id="2" creationId="{98C9F07B-21D8-335B-6399-BBCA325A6290}"/>
          </ac:spMkLst>
        </pc:spChg>
        <pc:spChg chg="mod">
          <ac:chgData name="Yoganandham, Priyaa (Temp)" userId="S::priyaa.yoganandham@kpmg.co.uk::408108ee-5e50-4ccb-89f9-2a170f5f6417" providerId="AD" clId="Web-{D7D17BF0-8A89-4528-60D3-F8EFB5512536}" dt="2025-02-11T15:49:30.902" v="549" actId="20577"/>
          <ac:spMkLst>
            <pc:docMk/>
            <pc:sldMk cId="1708838509" sldId="302"/>
            <ac:spMk id="6" creationId="{17D9AA83-67C3-616C-A256-2682ED7AD26F}"/>
          </ac:spMkLst>
        </pc:spChg>
      </pc:sldChg>
      <pc:sldChg chg="addSp delSp modSp add replId">
        <pc:chgData name="Yoganandham, Priyaa (Temp)" userId="S::priyaa.yoganandham@kpmg.co.uk::408108ee-5e50-4ccb-89f9-2a170f5f6417" providerId="AD" clId="Web-{D7D17BF0-8A89-4528-60D3-F8EFB5512536}" dt="2025-02-11T15:52:08.831" v="556" actId="20577"/>
        <pc:sldMkLst>
          <pc:docMk/>
          <pc:sldMk cId="1441729714" sldId="303"/>
        </pc:sldMkLst>
        <pc:spChg chg="mod">
          <ac:chgData name="Yoganandham, Priyaa (Temp)" userId="S::priyaa.yoganandham@kpmg.co.uk::408108ee-5e50-4ccb-89f9-2a170f5f6417" providerId="AD" clId="Web-{D7D17BF0-8A89-4528-60D3-F8EFB5512536}" dt="2025-02-06T17:39:36.548" v="157" actId="20577"/>
          <ac:spMkLst>
            <pc:docMk/>
            <pc:sldMk cId="1441729714" sldId="303"/>
            <ac:spMk id="2" creationId="{EB6727AF-CCE2-4C57-D686-582E3EEA2B68}"/>
          </ac:spMkLst>
        </pc:spChg>
        <pc:spChg chg="mod">
          <ac:chgData name="Yoganandham, Priyaa (Temp)" userId="S::priyaa.yoganandham@kpmg.co.uk::408108ee-5e50-4ccb-89f9-2a170f5f6417" providerId="AD" clId="Web-{D7D17BF0-8A89-4528-60D3-F8EFB5512536}" dt="2025-02-11T15:52:08.831" v="556" actId="20577"/>
          <ac:spMkLst>
            <pc:docMk/>
            <pc:sldMk cId="1441729714" sldId="303"/>
            <ac:spMk id="6" creationId="{70C79DFF-89D1-EC58-8ED3-9A3813FF3C84}"/>
          </ac:spMkLst>
        </pc:spChg>
      </pc:sldChg>
      <pc:sldChg chg="addSp delSp modSp add replId">
        <pc:chgData name="Yoganandham, Priyaa (Temp)" userId="S::priyaa.yoganandham@kpmg.co.uk::408108ee-5e50-4ccb-89f9-2a170f5f6417" providerId="AD" clId="Web-{D7D17BF0-8A89-4528-60D3-F8EFB5512536}" dt="2025-02-11T15:53:07.786" v="557" actId="20577"/>
        <pc:sldMkLst>
          <pc:docMk/>
          <pc:sldMk cId="2411291930" sldId="304"/>
        </pc:sldMkLst>
        <pc:spChg chg="mod">
          <ac:chgData name="Yoganandham, Priyaa (Temp)" userId="S::priyaa.yoganandham@kpmg.co.uk::408108ee-5e50-4ccb-89f9-2a170f5f6417" providerId="AD" clId="Web-{D7D17BF0-8A89-4528-60D3-F8EFB5512536}" dt="2025-02-06T18:01:32.461" v="188" actId="20577"/>
          <ac:spMkLst>
            <pc:docMk/>
            <pc:sldMk cId="2411291930" sldId="304"/>
            <ac:spMk id="2" creationId="{77EB3272-6930-12C3-8C07-77FB9ECA04E7}"/>
          </ac:spMkLst>
        </pc:spChg>
        <pc:spChg chg="mod">
          <ac:chgData name="Yoganandham, Priyaa (Temp)" userId="S::priyaa.yoganandham@kpmg.co.uk::408108ee-5e50-4ccb-89f9-2a170f5f6417" providerId="AD" clId="Web-{D7D17BF0-8A89-4528-60D3-F8EFB5512536}" dt="2025-02-11T15:53:07.786" v="557" actId="20577"/>
          <ac:spMkLst>
            <pc:docMk/>
            <pc:sldMk cId="2411291930" sldId="304"/>
            <ac:spMk id="6" creationId="{CC571334-1235-F43B-51AE-7FDB33A43C77}"/>
          </ac:spMkLst>
        </pc:spChg>
      </pc:sldChg>
      <pc:sldChg chg="addSp delSp modSp add replId">
        <pc:chgData name="Yoganandham, Priyaa (Temp)" userId="S::priyaa.yoganandham@kpmg.co.uk::408108ee-5e50-4ccb-89f9-2a170f5f6417" providerId="AD" clId="Web-{D7D17BF0-8A89-4528-60D3-F8EFB5512536}" dt="2025-02-11T15:57:47.453" v="558" actId="20577"/>
        <pc:sldMkLst>
          <pc:docMk/>
          <pc:sldMk cId="2643727993" sldId="305"/>
        </pc:sldMkLst>
        <pc:spChg chg="mod">
          <ac:chgData name="Yoganandham, Priyaa (Temp)" userId="S::priyaa.yoganandham@kpmg.co.uk::408108ee-5e50-4ccb-89f9-2a170f5f6417" providerId="AD" clId="Web-{D7D17BF0-8A89-4528-60D3-F8EFB5512536}" dt="2025-02-06T18:27:36.377" v="207" actId="20577"/>
          <ac:spMkLst>
            <pc:docMk/>
            <pc:sldMk cId="2643727993" sldId="305"/>
            <ac:spMk id="2" creationId="{4FC35F94-0A8E-F3C4-4974-E87910D49000}"/>
          </ac:spMkLst>
        </pc:spChg>
        <pc:spChg chg="mod">
          <ac:chgData name="Yoganandham, Priyaa (Temp)" userId="S::priyaa.yoganandham@kpmg.co.uk::408108ee-5e50-4ccb-89f9-2a170f5f6417" providerId="AD" clId="Web-{D7D17BF0-8A89-4528-60D3-F8EFB5512536}" dt="2025-02-11T15:57:47.453" v="558" actId="20577"/>
          <ac:spMkLst>
            <pc:docMk/>
            <pc:sldMk cId="2643727993" sldId="305"/>
            <ac:spMk id="6" creationId="{7D84A8B9-9F8B-F93E-176D-2F0065ED44E9}"/>
          </ac:spMkLst>
        </pc:spChg>
        <pc:picChg chg="add mod">
          <ac:chgData name="Yoganandham, Priyaa (Temp)" userId="S::priyaa.yoganandham@kpmg.co.uk::408108ee-5e50-4ccb-89f9-2a170f5f6417" providerId="AD" clId="Web-{D7D17BF0-8A89-4528-60D3-F8EFB5512536}" dt="2025-02-06T18:30:13.724" v="225" actId="14100"/>
          <ac:picMkLst>
            <pc:docMk/>
            <pc:sldMk cId="2643727993" sldId="305"/>
            <ac:picMk id="5" creationId="{C0653AE3-41A0-E187-D963-018BF24E3E9B}"/>
          </ac:picMkLst>
        </pc:picChg>
      </pc:sldChg>
      <pc:sldChg chg="add del replId">
        <pc:chgData name="Yoganandham, Priyaa (Temp)" userId="S::priyaa.yoganandham@kpmg.co.uk::408108ee-5e50-4ccb-89f9-2a170f5f6417" providerId="AD" clId="Web-{D7D17BF0-8A89-4528-60D3-F8EFB5512536}" dt="2025-02-06T19:07:20.703" v="233"/>
        <pc:sldMkLst>
          <pc:docMk/>
          <pc:sldMk cId="2211308667" sldId="306"/>
        </pc:sldMkLst>
      </pc:sldChg>
      <pc:sldChg chg="addSp delSp modSp add replId">
        <pc:chgData name="Yoganandham, Priyaa (Temp)" userId="S::priyaa.yoganandham@kpmg.co.uk::408108ee-5e50-4ccb-89f9-2a170f5f6417" providerId="AD" clId="Web-{D7D17BF0-8A89-4528-60D3-F8EFB5512536}" dt="2025-02-11T16:03:11.982" v="567" actId="20577"/>
        <pc:sldMkLst>
          <pc:docMk/>
          <pc:sldMk cId="4172165411" sldId="306"/>
        </pc:sldMkLst>
        <pc:spChg chg="mod">
          <ac:chgData name="Yoganandham, Priyaa (Temp)" userId="S::priyaa.yoganandham@kpmg.co.uk::408108ee-5e50-4ccb-89f9-2a170f5f6417" providerId="AD" clId="Web-{D7D17BF0-8A89-4528-60D3-F8EFB5512536}" dt="2025-02-06T19:10:27.771" v="250" actId="20577"/>
          <ac:spMkLst>
            <pc:docMk/>
            <pc:sldMk cId="4172165411" sldId="306"/>
            <ac:spMk id="2" creationId="{832CEC44-369B-1583-43CF-B5AE2D5D4F54}"/>
          </ac:spMkLst>
        </pc:spChg>
        <pc:spChg chg="mod">
          <ac:chgData name="Yoganandham, Priyaa (Temp)" userId="S::priyaa.yoganandham@kpmg.co.uk::408108ee-5e50-4ccb-89f9-2a170f5f6417" providerId="AD" clId="Web-{D7D17BF0-8A89-4528-60D3-F8EFB5512536}" dt="2025-02-11T16:03:11.982" v="567" actId="20577"/>
          <ac:spMkLst>
            <pc:docMk/>
            <pc:sldMk cId="4172165411" sldId="306"/>
            <ac:spMk id="6" creationId="{91641AEB-A70F-1186-43E8-B850619B15DD}"/>
          </ac:spMkLst>
        </pc:spChg>
      </pc:sldChg>
      <pc:sldChg chg="addSp delSp modSp add replId">
        <pc:chgData name="Yoganandham, Priyaa (Temp)" userId="S::priyaa.yoganandham@kpmg.co.uk::408108ee-5e50-4ccb-89f9-2a170f5f6417" providerId="AD" clId="Web-{D7D17BF0-8A89-4528-60D3-F8EFB5512536}" dt="2025-02-11T16:02:02.839" v="566" actId="20577"/>
        <pc:sldMkLst>
          <pc:docMk/>
          <pc:sldMk cId="4092539823" sldId="307"/>
        </pc:sldMkLst>
        <pc:spChg chg="mod">
          <ac:chgData name="Yoganandham, Priyaa (Temp)" userId="S::priyaa.yoganandham@kpmg.co.uk::408108ee-5e50-4ccb-89f9-2a170f5f6417" providerId="AD" clId="Web-{D7D17BF0-8A89-4528-60D3-F8EFB5512536}" dt="2025-02-06T19:57:32.207" v="278" actId="20577"/>
          <ac:spMkLst>
            <pc:docMk/>
            <pc:sldMk cId="4092539823" sldId="307"/>
            <ac:spMk id="2" creationId="{6CB3CBA1-C27C-5B33-8727-2A88E95E87A6}"/>
          </ac:spMkLst>
        </pc:spChg>
        <pc:spChg chg="mod">
          <ac:chgData name="Yoganandham, Priyaa (Temp)" userId="S::priyaa.yoganandham@kpmg.co.uk::408108ee-5e50-4ccb-89f9-2a170f5f6417" providerId="AD" clId="Web-{D7D17BF0-8A89-4528-60D3-F8EFB5512536}" dt="2025-02-11T16:02:02.839" v="566" actId="20577"/>
          <ac:spMkLst>
            <pc:docMk/>
            <pc:sldMk cId="4092539823" sldId="307"/>
            <ac:spMk id="6" creationId="{2327C443-B2FD-B7D0-77C6-DD22E380FE0D}"/>
          </ac:spMkLst>
        </pc:spChg>
      </pc:sldChg>
      <pc:sldChg chg="addSp delSp modSp add replId">
        <pc:chgData name="Yoganandham, Priyaa (Temp)" userId="S::priyaa.yoganandham@kpmg.co.uk::408108ee-5e50-4ccb-89f9-2a170f5f6417" providerId="AD" clId="Web-{D7D17BF0-8A89-4528-60D3-F8EFB5512536}" dt="2025-02-11T16:01:21.837" v="561" actId="20577"/>
        <pc:sldMkLst>
          <pc:docMk/>
          <pc:sldMk cId="3350833068" sldId="308"/>
        </pc:sldMkLst>
        <pc:spChg chg="mod">
          <ac:chgData name="Yoganandham, Priyaa (Temp)" userId="S::priyaa.yoganandham@kpmg.co.uk::408108ee-5e50-4ccb-89f9-2a170f5f6417" providerId="AD" clId="Web-{D7D17BF0-8A89-4528-60D3-F8EFB5512536}" dt="2025-02-06T20:36:20.648" v="298" actId="20577"/>
          <ac:spMkLst>
            <pc:docMk/>
            <pc:sldMk cId="3350833068" sldId="308"/>
            <ac:spMk id="2" creationId="{BF7113AC-0FF1-6749-AACF-937A856FABA0}"/>
          </ac:spMkLst>
        </pc:spChg>
        <pc:spChg chg="mod">
          <ac:chgData name="Yoganandham, Priyaa (Temp)" userId="S::priyaa.yoganandham@kpmg.co.uk::408108ee-5e50-4ccb-89f9-2a170f5f6417" providerId="AD" clId="Web-{D7D17BF0-8A89-4528-60D3-F8EFB5512536}" dt="2025-02-11T16:01:21.837" v="561" actId="20577"/>
          <ac:spMkLst>
            <pc:docMk/>
            <pc:sldMk cId="3350833068" sldId="308"/>
            <ac:spMk id="6" creationId="{AC6E635A-4CA0-7F44-AB3A-5F83124FF2B9}"/>
          </ac:spMkLst>
        </pc:spChg>
      </pc:sldChg>
      <pc:sldChg chg="modSp">
        <pc:chgData name="Yoganandham, Priyaa (Temp)" userId="S::priyaa.yoganandham@kpmg.co.uk::408108ee-5e50-4ccb-89f9-2a170f5f6417" providerId="AD" clId="Web-{D7D17BF0-8A89-4528-60D3-F8EFB5512536}" dt="2025-02-11T15:43:58.202" v="544" actId="20577"/>
        <pc:sldMkLst>
          <pc:docMk/>
          <pc:sldMk cId="887095441" sldId="309"/>
        </pc:sldMkLst>
      </pc:sldChg>
      <pc:sldChg chg="addSp delSp modSp add replId">
        <pc:chgData name="Yoganandham, Priyaa (Temp)" userId="S::priyaa.yoganandham@kpmg.co.uk::408108ee-5e50-4ccb-89f9-2a170f5f6417" providerId="AD" clId="Web-{D7D17BF0-8A89-4528-60D3-F8EFB5512536}" dt="2025-02-11T16:09:09.480" v="568" actId="20577"/>
        <pc:sldMkLst>
          <pc:docMk/>
          <pc:sldMk cId="4170256536" sldId="310"/>
        </pc:sldMkLst>
      </pc:sldChg>
      <pc:sldChg chg="addSp delSp modSp add replId">
        <pc:chgData name="Yoganandham, Priyaa (Temp)" userId="S::priyaa.yoganandham@kpmg.co.uk::408108ee-5e50-4ccb-89f9-2a170f5f6417" providerId="AD" clId="Web-{D7D17BF0-8A89-4528-60D3-F8EFB5512536}" dt="2025-02-11T16:12:09.941" v="570" actId="20577"/>
        <pc:sldMkLst>
          <pc:docMk/>
          <pc:sldMk cId="397791425" sldId="311"/>
        </pc:sldMkLst>
        <pc:spChg chg="mod">
          <ac:chgData name="Yoganandham, Priyaa (Temp)" userId="S::priyaa.yoganandham@kpmg.co.uk::408108ee-5e50-4ccb-89f9-2a170f5f6417" providerId="AD" clId="Web-{D7D17BF0-8A89-4528-60D3-F8EFB5512536}" dt="2025-02-10T18:43:01.796" v="379" actId="20577"/>
          <ac:spMkLst>
            <pc:docMk/>
            <pc:sldMk cId="397791425" sldId="311"/>
            <ac:spMk id="2" creationId="{F00DCC3D-5B75-F623-3849-63938B6E0BF3}"/>
          </ac:spMkLst>
        </pc:spChg>
        <pc:spChg chg="mod">
          <ac:chgData name="Yoganandham, Priyaa (Temp)" userId="S::priyaa.yoganandham@kpmg.co.uk::408108ee-5e50-4ccb-89f9-2a170f5f6417" providerId="AD" clId="Web-{D7D17BF0-8A89-4528-60D3-F8EFB5512536}" dt="2025-02-11T16:12:09.941" v="570" actId="20577"/>
          <ac:spMkLst>
            <pc:docMk/>
            <pc:sldMk cId="397791425" sldId="311"/>
            <ac:spMk id="6" creationId="{428034BF-2D41-B1EA-EF0F-F14DDB2027CA}"/>
          </ac:spMkLst>
        </pc:spChg>
      </pc:sldChg>
      <pc:sldChg chg="addSp delSp modSp add replId">
        <pc:chgData name="Yoganandham, Priyaa (Temp)" userId="S::priyaa.yoganandham@kpmg.co.uk::408108ee-5e50-4ccb-89f9-2a170f5f6417" providerId="AD" clId="Web-{D7D17BF0-8A89-4528-60D3-F8EFB5512536}" dt="2025-02-11T12:09:32.782" v="464" actId="20577"/>
        <pc:sldMkLst>
          <pc:docMk/>
          <pc:sldMk cId="5717640" sldId="312"/>
        </pc:sldMkLst>
      </pc:sldChg>
      <pc:sldChg chg="addSp delSp modSp add replId">
        <pc:chgData name="Yoganandham, Priyaa (Temp)" userId="S::priyaa.yoganandham@kpmg.co.uk::408108ee-5e50-4ccb-89f9-2a170f5f6417" providerId="AD" clId="Web-{D7D17BF0-8A89-4528-60D3-F8EFB5512536}" dt="2025-02-11T16:14:11.883" v="571" actId="20577"/>
        <pc:sldMkLst>
          <pc:docMk/>
          <pc:sldMk cId="862549441" sldId="313"/>
        </pc:sldMkLst>
        <pc:spChg chg="mod">
          <ac:chgData name="Yoganandham, Priyaa (Temp)" userId="S::priyaa.yoganandham@kpmg.co.uk::408108ee-5e50-4ccb-89f9-2a170f5f6417" providerId="AD" clId="Web-{D7D17BF0-8A89-4528-60D3-F8EFB5512536}" dt="2025-02-10T21:40:29.125" v="425" actId="20577"/>
          <ac:spMkLst>
            <pc:docMk/>
            <pc:sldMk cId="862549441" sldId="313"/>
            <ac:spMk id="2" creationId="{2D4D4D0D-7C67-8A65-C853-97533470DF94}"/>
          </ac:spMkLst>
        </pc:spChg>
        <pc:spChg chg="mod">
          <ac:chgData name="Yoganandham, Priyaa (Temp)" userId="S::priyaa.yoganandham@kpmg.co.uk::408108ee-5e50-4ccb-89f9-2a170f5f6417" providerId="AD" clId="Web-{D7D17BF0-8A89-4528-60D3-F8EFB5512536}" dt="2025-02-11T16:14:11.883" v="571" actId="20577"/>
          <ac:spMkLst>
            <pc:docMk/>
            <pc:sldMk cId="862549441" sldId="313"/>
            <ac:spMk id="6" creationId="{9E12DB07-4F45-E273-385A-CC4366EF54B0}"/>
          </ac:spMkLst>
        </pc:spChg>
      </pc:sldChg>
      <pc:sldChg chg="addSp delSp modSp add replId">
        <pc:chgData name="Yoganandham, Priyaa (Temp)" userId="S::priyaa.yoganandham@kpmg.co.uk::408108ee-5e50-4ccb-89f9-2a170f5f6417" providerId="AD" clId="Web-{D7D17BF0-8A89-4528-60D3-F8EFB5512536}" dt="2025-02-11T12:20:15.763" v="515" actId="20577"/>
        <pc:sldMkLst>
          <pc:docMk/>
          <pc:sldMk cId="1671852326" sldId="314"/>
        </pc:sldMkLst>
        <pc:spChg chg="mod">
          <ac:chgData name="Yoganandham, Priyaa (Temp)" userId="S::priyaa.yoganandham@kpmg.co.uk::408108ee-5e50-4ccb-89f9-2a170f5f6417" providerId="AD" clId="Web-{D7D17BF0-8A89-4528-60D3-F8EFB5512536}" dt="2025-02-11T11:56:23.634" v="451" actId="20577"/>
          <ac:spMkLst>
            <pc:docMk/>
            <pc:sldMk cId="1671852326" sldId="314"/>
            <ac:spMk id="2" creationId="{78660B3B-39D7-DB9D-9C8A-4467282E328A}"/>
          </ac:spMkLst>
        </pc:spChg>
        <pc:spChg chg="mod">
          <ac:chgData name="Yoganandham, Priyaa (Temp)" userId="S::priyaa.yoganandham@kpmg.co.uk::408108ee-5e50-4ccb-89f9-2a170f5f6417" providerId="AD" clId="Web-{D7D17BF0-8A89-4528-60D3-F8EFB5512536}" dt="2025-02-11T12:20:15.763" v="515" actId="20577"/>
          <ac:spMkLst>
            <pc:docMk/>
            <pc:sldMk cId="1671852326" sldId="314"/>
            <ac:spMk id="6" creationId="{10D66F39-7727-F781-E3C1-2FC07521CFD4}"/>
          </ac:spMkLst>
        </pc:spChg>
      </pc:sldChg>
    </pc:docChg>
  </pc:docChgLst>
  <pc:docChgLst>
    <pc:chgData name="Garg, Tarun" userId="S::tarun.garg2@kpmg.co.uk::e6ba3d8d-230e-46e8-b3c5-3bb3a48d1d25" providerId="AD" clId="Web-{5075046C-CED8-226B-1831-A888DDC58AB4}"/>
    <pc:docChg chg="modSld">
      <pc:chgData name="Garg, Tarun" userId="S::tarun.garg2@kpmg.co.uk::e6ba3d8d-230e-46e8-b3c5-3bb3a48d1d25" providerId="AD" clId="Web-{5075046C-CED8-226B-1831-A888DDC58AB4}" dt="2025-05-30T13:44:30.422" v="2" actId="14100"/>
      <pc:docMkLst>
        <pc:docMk/>
      </pc:docMkLst>
      <pc:sldChg chg="modSp">
        <pc:chgData name="Garg, Tarun" userId="S::tarun.garg2@kpmg.co.uk::e6ba3d8d-230e-46e8-b3c5-3bb3a48d1d25" providerId="AD" clId="Web-{5075046C-CED8-226B-1831-A888DDC58AB4}" dt="2025-05-30T13:44:30.422" v="2" actId="14100"/>
        <pc:sldMkLst>
          <pc:docMk/>
          <pc:sldMk cId="3010007369" sldId="319"/>
        </pc:sldMkLst>
        <pc:picChg chg="mod">
          <ac:chgData name="Garg, Tarun" userId="S::tarun.garg2@kpmg.co.uk::e6ba3d8d-230e-46e8-b3c5-3bb3a48d1d25" providerId="AD" clId="Web-{5075046C-CED8-226B-1831-A888DDC58AB4}" dt="2025-05-30T13:44:30.422" v="2" actId="14100"/>
          <ac:picMkLst>
            <pc:docMk/>
            <pc:sldMk cId="3010007369" sldId="319"/>
            <ac:picMk id="3" creationId="{20E08B94-8E76-23F0-5FAB-D1726ABB73AB}"/>
          </ac:picMkLst>
        </pc:picChg>
      </pc:sldChg>
    </pc:docChg>
  </pc:docChgLst>
  <pc:docChgLst>
    <pc:chgData name="Garg, Tarun" userId="e6ba3d8d-230e-46e8-b3c5-3bb3a48d1d25" providerId="ADAL" clId="{2183C665-1EA0-43EF-B7A7-4FF5359CD559}"/>
    <pc:docChg chg="delSld modSld">
      <pc:chgData name="Garg, Tarun" userId="e6ba3d8d-230e-46e8-b3c5-3bb3a48d1d25" providerId="ADAL" clId="{2183C665-1EA0-43EF-B7A7-4FF5359CD559}" dt="2024-06-07T13:49:01.635" v="5" actId="6549"/>
      <pc:docMkLst>
        <pc:docMk/>
      </pc:docMkLst>
      <pc:sldChg chg="modSp mod">
        <pc:chgData name="Garg, Tarun" userId="e6ba3d8d-230e-46e8-b3c5-3bb3a48d1d25" providerId="ADAL" clId="{2183C665-1EA0-43EF-B7A7-4FF5359CD559}" dt="2024-06-07T13:48:42.432" v="4" actId="20577"/>
        <pc:sldMkLst>
          <pc:docMk/>
          <pc:sldMk cId="1974537177" sldId="268"/>
        </pc:sldMkLst>
      </pc:sldChg>
      <pc:sldChg chg="modSp mod">
        <pc:chgData name="Garg, Tarun" userId="e6ba3d8d-230e-46e8-b3c5-3bb3a48d1d25" providerId="ADAL" clId="{2183C665-1EA0-43EF-B7A7-4FF5359CD559}" dt="2024-06-07T13:49:01.635" v="5" actId="6549"/>
        <pc:sldMkLst>
          <pc:docMk/>
          <pc:sldMk cId="2534354709" sldId="278"/>
        </pc:sldMkLst>
      </pc:sldChg>
      <pc:sldChg chg="del">
        <pc:chgData name="Garg, Tarun" userId="e6ba3d8d-230e-46e8-b3c5-3bb3a48d1d25" providerId="ADAL" clId="{2183C665-1EA0-43EF-B7A7-4FF5359CD559}" dt="2024-06-07T13:48:33.333" v="0" actId="47"/>
        <pc:sldMkLst>
          <pc:docMk/>
          <pc:sldMk cId="1156642440" sldId="284"/>
        </pc:sldMkLst>
      </pc:sldChg>
    </pc:docChg>
  </pc:docChgLst>
  <pc:docChgLst>
    <pc:chgData name="Sinha, Ipsha (Temp)" userId="S::ipsha.sinha@kpmg.co.uk::e9dde0f7-4399-4fef-9842-ad06dbaac719" providerId="AD" clId="Web-{A0CBEA06-888E-9B8E-2D2B-0D588FB1E624}"/>
    <pc:docChg chg="addSld delSld modSld sldOrd">
      <pc:chgData name="Sinha, Ipsha (Temp)" userId="S::ipsha.sinha@kpmg.co.uk::e9dde0f7-4399-4fef-9842-ad06dbaac719" providerId="AD" clId="Web-{A0CBEA06-888E-9B8E-2D2B-0D588FB1E624}" dt="2025-02-13T06:45:25.299" v="38" actId="1076"/>
      <pc:docMkLst>
        <pc:docMk/>
      </pc:docMkLst>
      <pc:sldChg chg="addSp delSp modSp del">
        <pc:chgData name="Sinha, Ipsha (Temp)" userId="S::ipsha.sinha@kpmg.co.uk::e9dde0f7-4399-4fef-9842-ad06dbaac719" providerId="AD" clId="Web-{A0CBEA06-888E-9B8E-2D2B-0D588FB1E624}" dt="2025-02-13T05:20:00" v="23"/>
        <pc:sldMkLst>
          <pc:docMk/>
          <pc:sldMk cId="3448128594" sldId="279"/>
        </pc:sldMkLst>
      </pc:sldChg>
      <pc:sldChg chg="ord">
        <pc:chgData name="Sinha, Ipsha (Temp)" userId="S::ipsha.sinha@kpmg.co.uk::e9dde0f7-4399-4fef-9842-ad06dbaac719" providerId="AD" clId="Web-{A0CBEA06-888E-9B8E-2D2B-0D588FB1E624}" dt="2025-02-13T04:20:49.870" v="0"/>
        <pc:sldMkLst>
          <pc:docMk/>
          <pc:sldMk cId="4092539823" sldId="307"/>
        </pc:sldMkLst>
      </pc:sldChg>
      <pc:sldChg chg="addSp delSp modSp del">
        <pc:chgData name="Sinha, Ipsha (Temp)" userId="S::ipsha.sinha@kpmg.co.uk::e9dde0f7-4399-4fef-9842-ad06dbaac719" providerId="AD" clId="Web-{A0CBEA06-888E-9B8E-2D2B-0D588FB1E624}" dt="2025-02-13T05:54:49.656" v="34"/>
        <pc:sldMkLst>
          <pc:docMk/>
          <pc:sldMk cId="887095441" sldId="309"/>
        </pc:sldMkLst>
      </pc:sldChg>
      <pc:sldChg chg="modSp add del">
        <pc:chgData name="Sinha, Ipsha (Temp)" userId="S::ipsha.sinha@kpmg.co.uk::e9dde0f7-4399-4fef-9842-ad06dbaac719" providerId="AD" clId="Web-{A0CBEA06-888E-9B8E-2D2B-0D588FB1E624}" dt="2025-02-13T05:02:10.173" v="18"/>
        <pc:sldMkLst>
          <pc:docMk/>
          <pc:sldMk cId="5717640" sldId="312"/>
        </pc:sldMkLst>
      </pc:sldChg>
      <pc:sldChg chg="addSp delSp modSp ord">
        <pc:chgData name="Sinha, Ipsha (Temp)" userId="S::ipsha.sinha@kpmg.co.uk::e9dde0f7-4399-4fef-9842-ad06dbaac719" providerId="AD" clId="Web-{A0CBEA06-888E-9B8E-2D2B-0D588FB1E624}" dt="2025-02-13T06:45:25.299" v="38" actId="1076"/>
        <pc:sldMkLst>
          <pc:docMk/>
          <pc:sldMk cId="1671852326" sldId="314"/>
        </pc:sldMkLst>
      </pc:sldChg>
      <pc:sldChg chg="add replId">
        <pc:chgData name="Sinha, Ipsha (Temp)" userId="S::ipsha.sinha@kpmg.co.uk::e9dde0f7-4399-4fef-9842-ad06dbaac719" providerId="AD" clId="Web-{A0CBEA06-888E-9B8E-2D2B-0D588FB1E624}" dt="2025-02-13T05:01:59.347" v="17"/>
        <pc:sldMkLst>
          <pc:docMk/>
          <pc:sldMk cId="4085942774" sldId="315"/>
        </pc:sldMkLst>
      </pc:sldChg>
      <pc:sldChg chg="add replId">
        <pc:chgData name="Sinha, Ipsha (Temp)" userId="S::ipsha.sinha@kpmg.co.uk::e9dde0f7-4399-4fef-9842-ad06dbaac719" providerId="AD" clId="Web-{A0CBEA06-888E-9B8E-2D2B-0D588FB1E624}" dt="2025-02-13T05:19:46.421" v="22"/>
        <pc:sldMkLst>
          <pc:docMk/>
          <pc:sldMk cId="1571668796" sldId="316"/>
        </pc:sldMkLst>
      </pc:sldChg>
      <pc:sldChg chg="add replId">
        <pc:chgData name="Sinha, Ipsha (Temp)" userId="S::ipsha.sinha@kpmg.co.uk::e9dde0f7-4399-4fef-9842-ad06dbaac719" providerId="AD" clId="Web-{A0CBEA06-888E-9B8E-2D2B-0D588FB1E624}" dt="2025-02-13T05:21:53.330" v="24"/>
        <pc:sldMkLst>
          <pc:docMk/>
          <pc:sldMk cId="2661582589" sldId="317"/>
        </pc:sldMkLst>
      </pc:sldChg>
      <pc:sldChg chg="add replId">
        <pc:chgData name="Sinha, Ipsha (Temp)" userId="S::ipsha.sinha@kpmg.co.uk::e9dde0f7-4399-4fef-9842-ad06dbaac719" providerId="AD" clId="Web-{A0CBEA06-888E-9B8E-2D2B-0D588FB1E624}" dt="2025-02-13T05:54:42.499" v="33"/>
        <pc:sldMkLst>
          <pc:docMk/>
          <pc:sldMk cId="2877160340" sldId="318"/>
        </pc:sldMkLst>
      </pc:sldChg>
    </pc:docChg>
  </pc:docChgLst>
  <pc:docChgLst>
    <pc:chgData name="Sinha, Ipsha (Temp)" userId="S::ipsha.sinha@kpmg.co.uk::e9dde0f7-4399-4fef-9842-ad06dbaac719" providerId="AD" clId="Web-{9226CE5D-B4D6-BD3C-B07F-729DDC33E9E3}"/>
    <pc:docChg chg="modSld">
      <pc:chgData name="Sinha, Ipsha (Temp)" userId="S::ipsha.sinha@kpmg.co.uk::e9dde0f7-4399-4fef-9842-ad06dbaac719" providerId="AD" clId="Web-{9226CE5D-B4D6-BD3C-B07F-729DDC33E9E3}" dt="2025-03-24T09:34:48.410" v="3" actId="20577"/>
      <pc:docMkLst>
        <pc:docMk/>
      </pc:docMkLst>
      <pc:sldChg chg="modSp">
        <pc:chgData name="Sinha, Ipsha (Temp)" userId="S::ipsha.sinha@kpmg.co.uk::e9dde0f7-4399-4fef-9842-ad06dbaac719" providerId="AD" clId="Web-{9226CE5D-B4D6-BD3C-B07F-729DDC33E9E3}" dt="2025-03-24T09:34:48.410" v="3" actId="20577"/>
        <pc:sldMkLst>
          <pc:docMk/>
          <pc:sldMk cId="2193072297" sldId="270"/>
        </pc:sldMkLst>
        <pc:spChg chg="mod">
          <ac:chgData name="Sinha, Ipsha (Temp)" userId="S::ipsha.sinha@kpmg.co.uk::e9dde0f7-4399-4fef-9842-ad06dbaac719" providerId="AD" clId="Web-{9226CE5D-B4D6-BD3C-B07F-729DDC33E9E3}" dt="2025-03-24T09:34:48.410" v="3" actId="20577"/>
          <ac:spMkLst>
            <pc:docMk/>
            <pc:sldMk cId="2193072297" sldId="270"/>
            <ac:spMk id="2" creationId="{9E58316F-1377-A98F-E019-66FA7D90C094}"/>
          </ac:spMkLst>
        </pc:spChg>
      </pc:sldChg>
    </pc:docChg>
  </pc:docChgLst>
  <pc:docChgLst>
    <pc:chgData name="Sinha, Ipsha (Temp)" userId="S::ipsha.sinha@kpmg.co.uk::e9dde0f7-4399-4fef-9842-ad06dbaac719" providerId="AD" clId="Web-{330142BE-7735-EA9E-5CA5-349DBE51D5D8}"/>
    <pc:docChg chg="addSld delSld modSld">
      <pc:chgData name="Sinha, Ipsha (Temp)" userId="S::ipsha.sinha@kpmg.co.uk::e9dde0f7-4399-4fef-9842-ad06dbaac719" providerId="AD" clId="Web-{330142BE-7735-EA9E-5CA5-349DBE51D5D8}" dt="2025-02-25T11:15:59.832" v="34" actId="1076"/>
      <pc:docMkLst>
        <pc:docMk/>
      </pc:docMkLst>
      <pc:sldChg chg="addSp delSp modSp">
        <pc:chgData name="Sinha, Ipsha (Temp)" userId="S::ipsha.sinha@kpmg.co.uk::e9dde0f7-4399-4fef-9842-ad06dbaac719" providerId="AD" clId="Web-{330142BE-7735-EA9E-5CA5-349DBE51D5D8}" dt="2025-02-24T16:03:31.797" v="5" actId="14100"/>
        <pc:sldMkLst>
          <pc:docMk/>
          <pc:sldMk cId="1671852326" sldId="314"/>
        </pc:sldMkLst>
        <pc:picChg chg="add mod">
          <ac:chgData name="Sinha, Ipsha (Temp)" userId="S::ipsha.sinha@kpmg.co.uk::e9dde0f7-4399-4fef-9842-ad06dbaac719" providerId="AD" clId="Web-{330142BE-7735-EA9E-5CA5-349DBE51D5D8}" dt="2025-02-24T16:03:31.797" v="5" actId="14100"/>
          <ac:picMkLst>
            <pc:docMk/>
            <pc:sldMk cId="1671852326" sldId="314"/>
            <ac:picMk id="3" creationId="{659DE903-F851-48F6-BD5E-65AFA81B6DF9}"/>
          </ac:picMkLst>
        </pc:picChg>
      </pc:sldChg>
      <pc:sldChg chg="addSp delSp modSp">
        <pc:chgData name="Sinha, Ipsha (Temp)" userId="S::ipsha.sinha@kpmg.co.uk::e9dde0f7-4399-4fef-9842-ad06dbaac719" providerId="AD" clId="Web-{330142BE-7735-EA9E-5CA5-349DBE51D5D8}" dt="2025-02-24T16:08:33.074" v="17" actId="1076"/>
        <pc:sldMkLst>
          <pc:docMk/>
          <pc:sldMk cId="2661582589" sldId="317"/>
        </pc:sldMkLst>
        <pc:picChg chg="add mod">
          <ac:chgData name="Sinha, Ipsha (Temp)" userId="S::ipsha.sinha@kpmg.co.uk::e9dde0f7-4399-4fef-9842-ad06dbaac719" providerId="AD" clId="Web-{330142BE-7735-EA9E-5CA5-349DBE51D5D8}" dt="2025-02-24T16:08:33.074" v="17" actId="1076"/>
          <ac:picMkLst>
            <pc:docMk/>
            <pc:sldMk cId="2661582589" sldId="317"/>
            <ac:picMk id="4" creationId="{1B928BBF-94FF-F19E-B431-B195E14A39FB}"/>
          </ac:picMkLst>
        </pc:picChg>
      </pc:sldChg>
      <pc:sldChg chg="addSp delSp modSp">
        <pc:chgData name="Sinha, Ipsha (Temp)" userId="S::ipsha.sinha@kpmg.co.uk::e9dde0f7-4399-4fef-9842-ad06dbaac719" providerId="AD" clId="Web-{330142BE-7735-EA9E-5CA5-349DBE51D5D8}" dt="2025-02-24T16:10:17.843" v="20" actId="1076"/>
        <pc:sldMkLst>
          <pc:docMk/>
          <pc:sldMk cId="2877160340" sldId="318"/>
        </pc:sldMkLst>
        <pc:picChg chg="add mod">
          <ac:chgData name="Sinha, Ipsha (Temp)" userId="S::ipsha.sinha@kpmg.co.uk::e9dde0f7-4399-4fef-9842-ad06dbaac719" providerId="AD" clId="Web-{330142BE-7735-EA9E-5CA5-349DBE51D5D8}" dt="2025-02-24T16:10:17.843" v="20" actId="1076"/>
          <ac:picMkLst>
            <pc:docMk/>
            <pc:sldMk cId="2877160340" sldId="318"/>
            <ac:picMk id="3" creationId="{D737746D-4C6F-7669-1651-D89F758F0EBF}"/>
          </ac:picMkLst>
        </pc:picChg>
      </pc:sldChg>
      <pc:sldChg chg="addSp delSp modSp">
        <pc:chgData name="Sinha, Ipsha (Temp)" userId="S::ipsha.sinha@kpmg.co.uk::e9dde0f7-4399-4fef-9842-ad06dbaac719" providerId="AD" clId="Web-{330142BE-7735-EA9E-5CA5-349DBE51D5D8}" dt="2025-02-25T11:15:59.832" v="34" actId="1076"/>
        <pc:sldMkLst>
          <pc:docMk/>
          <pc:sldMk cId="4170256536" sldId="322"/>
        </pc:sldMkLst>
        <pc:picChg chg="add mod">
          <ac:chgData name="Sinha, Ipsha (Temp)" userId="S::ipsha.sinha@kpmg.co.uk::e9dde0f7-4399-4fef-9842-ad06dbaac719" providerId="AD" clId="Web-{330142BE-7735-EA9E-5CA5-349DBE51D5D8}" dt="2025-02-25T11:15:59.832" v="34" actId="1076"/>
          <ac:picMkLst>
            <pc:docMk/>
            <pc:sldMk cId="4170256536" sldId="322"/>
            <ac:picMk id="4" creationId="{EC15A685-2CC4-BFE3-DEE4-860F97BD80C7}"/>
          </ac:picMkLst>
        </pc:picChg>
      </pc:sldChg>
      <pc:sldChg chg="addSp delSp modSp">
        <pc:chgData name="Sinha, Ipsha (Temp)" userId="S::ipsha.sinha@kpmg.co.uk::e9dde0f7-4399-4fef-9842-ad06dbaac719" providerId="AD" clId="Web-{330142BE-7735-EA9E-5CA5-349DBE51D5D8}" dt="2025-02-25T11:04:38.549" v="31" actId="1076"/>
        <pc:sldMkLst>
          <pc:docMk/>
          <pc:sldMk cId="2124334871" sldId="323"/>
        </pc:sldMkLst>
        <pc:picChg chg="add mod">
          <ac:chgData name="Sinha, Ipsha (Temp)" userId="S::ipsha.sinha@kpmg.co.uk::e9dde0f7-4399-4fef-9842-ad06dbaac719" providerId="AD" clId="Web-{330142BE-7735-EA9E-5CA5-349DBE51D5D8}" dt="2025-02-25T11:04:38.549" v="31" actId="1076"/>
          <ac:picMkLst>
            <pc:docMk/>
            <pc:sldMk cId="2124334871" sldId="323"/>
            <ac:picMk id="3" creationId="{2ED86A70-89F4-7966-8F95-452D7E250A11}"/>
          </ac:picMkLst>
        </pc:picChg>
      </pc:sldChg>
      <pc:sldChg chg="new del">
        <pc:chgData name="Sinha, Ipsha (Temp)" userId="S::ipsha.sinha@kpmg.co.uk::e9dde0f7-4399-4fef-9842-ad06dbaac719" providerId="AD" clId="Web-{330142BE-7735-EA9E-5CA5-349DBE51D5D8}" dt="2025-02-25T10:35:20.674" v="28"/>
        <pc:sldMkLst>
          <pc:docMk/>
          <pc:sldMk cId="3439160531" sldId="325"/>
        </pc:sldMkLst>
      </pc:sldChg>
    </pc:docChg>
  </pc:docChgLst>
  <pc:docChgLst>
    <pc:chgData name="Garg, Tarun" userId="S::tarun.garg2@kpmg.co.uk::e6ba3d8d-230e-46e8-b3c5-3bb3a48d1d25" providerId="AD" clId="Web-{308AE479-C912-1C87-7151-BD1ADDC4F372}"/>
    <pc:docChg chg="modSld">
      <pc:chgData name="Garg, Tarun" userId="S::tarun.garg2@kpmg.co.uk::e6ba3d8d-230e-46e8-b3c5-3bb3a48d1d25" providerId="AD" clId="Web-{308AE479-C912-1C87-7151-BD1ADDC4F372}" dt="2025-06-11T13:27:30.953" v="6" actId="20577"/>
      <pc:docMkLst>
        <pc:docMk/>
      </pc:docMkLst>
      <pc:sldChg chg="modSp">
        <pc:chgData name="Garg, Tarun" userId="S::tarun.garg2@kpmg.co.uk::e6ba3d8d-230e-46e8-b3c5-3bb3a48d1d25" providerId="AD" clId="Web-{308AE479-C912-1C87-7151-BD1ADDC4F372}" dt="2025-06-11T13:27:30.953" v="6" actId="20577"/>
        <pc:sldMkLst>
          <pc:docMk/>
          <pc:sldMk cId="2193072297" sldId="270"/>
        </pc:sldMkLst>
        <pc:spChg chg="mod">
          <ac:chgData name="Garg, Tarun" userId="S::tarun.garg2@kpmg.co.uk::e6ba3d8d-230e-46e8-b3c5-3bb3a48d1d25" providerId="AD" clId="Web-{308AE479-C912-1C87-7151-BD1ADDC4F372}" dt="2025-06-11T13:27:30.953" v="6" actId="20577"/>
          <ac:spMkLst>
            <pc:docMk/>
            <pc:sldMk cId="2193072297" sldId="270"/>
            <ac:spMk id="2" creationId="{9E58316F-1377-A98F-E019-66FA7D90C094}"/>
          </ac:spMkLst>
        </pc:spChg>
      </pc:sldChg>
    </pc:docChg>
  </pc:docChgLst>
  <pc:docChgLst>
    <pc:chgData name="Sinha, Ipsha (Temp)" userId="S::ipsha.sinha@kpmg.co.uk::e9dde0f7-4399-4fef-9842-ad06dbaac719" providerId="AD" clId="Web-{DBB5BE5D-8917-23C4-A5E5-7B719DF286D6}"/>
    <pc:docChg chg="modSld">
      <pc:chgData name="Sinha, Ipsha (Temp)" userId="S::ipsha.sinha@kpmg.co.uk::e9dde0f7-4399-4fef-9842-ad06dbaac719" providerId="AD" clId="Web-{DBB5BE5D-8917-23C4-A5E5-7B719DF286D6}" dt="2025-03-24T09:38:39.011" v="0" actId="20577"/>
      <pc:docMkLst>
        <pc:docMk/>
      </pc:docMkLst>
      <pc:sldChg chg="modSp">
        <pc:chgData name="Sinha, Ipsha (Temp)" userId="S::ipsha.sinha@kpmg.co.uk::e9dde0f7-4399-4fef-9842-ad06dbaac719" providerId="AD" clId="Web-{DBB5BE5D-8917-23C4-A5E5-7B719DF286D6}" dt="2025-03-24T09:38:39.011" v="0" actId="20577"/>
        <pc:sldMkLst>
          <pc:docMk/>
          <pc:sldMk cId="2193072297" sldId="270"/>
        </pc:sldMkLst>
        <pc:spChg chg="mod">
          <ac:chgData name="Sinha, Ipsha (Temp)" userId="S::ipsha.sinha@kpmg.co.uk::e9dde0f7-4399-4fef-9842-ad06dbaac719" providerId="AD" clId="Web-{DBB5BE5D-8917-23C4-A5E5-7B719DF286D6}" dt="2025-03-24T09:38:39.011" v="0" actId="20577"/>
          <ac:spMkLst>
            <pc:docMk/>
            <pc:sldMk cId="2193072297" sldId="270"/>
            <ac:spMk id="2" creationId="{9E58316F-1377-A98F-E019-66FA7D90C094}"/>
          </ac:spMkLst>
        </pc:spChg>
      </pc:sldChg>
    </pc:docChg>
  </pc:docChgLst>
  <pc:docChgLst>
    <pc:chgData name="Bonnici, Sandra" userId="S::sandra.bonnici@kpmg.co.uk::5ac7dcac-7300-4946-b1ea-f9adab312179" providerId="AD" clId="Web-{5A2B25AF-5023-C136-A070-BB78F1CC1C3B}"/>
    <pc:docChg chg="modSld">
      <pc:chgData name="Bonnici, Sandra" userId="S::sandra.bonnici@kpmg.co.uk::5ac7dcac-7300-4946-b1ea-f9adab312179" providerId="AD" clId="Web-{5A2B25AF-5023-C136-A070-BB78F1CC1C3B}" dt="2025-02-19T14:31:40.155" v="5" actId="20577"/>
      <pc:docMkLst>
        <pc:docMk/>
      </pc:docMkLst>
      <pc:sldChg chg="modSp">
        <pc:chgData name="Bonnici, Sandra" userId="S::sandra.bonnici@kpmg.co.uk::5ac7dcac-7300-4946-b1ea-f9adab312179" providerId="AD" clId="Web-{5A2B25AF-5023-C136-A070-BB78F1CC1C3B}" dt="2025-02-19T14:31:40.155" v="5" actId="20577"/>
        <pc:sldMkLst>
          <pc:docMk/>
          <pc:sldMk cId="69937392" sldId="297"/>
        </pc:sldMkLst>
        <pc:spChg chg="mod">
          <ac:chgData name="Bonnici, Sandra" userId="S::sandra.bonnici@kpmg.co.uk::5ac7dcac-7300-4946-b1ea-f9adab312179" providerId="AD" clId="Web-{5A2B25AF-5023-C136-A070-BB78F1CC1C3B}" dt="2025-02-19T14:31:40.155" v="5" actId="20577"/>
          <ac:spMkLst>
            <pc:docMk/>
            <pc:sldMk cId="69937392" sldId="297"/>
            <ac:spMk id="6" creationId="{1C2BC325-93E8-4B05-710D-AD4AA0FBA8AA}"/>
          </ac:spMkLst>
        </pc:spChg>
      </pc:sldChg>
      <pc:sldChg chg="modSp">
        <pc:chgData name="Bonnici, Sandra" userId="S::sandra.bonnici@kpmg.co.uk::5ac7dcac-7300-4946-b1ea-f9adab312179" providerId="AD" clId="Web-{5A2B25AF-5023-C136-A070-BB78F1CC1C3B}" dt="2025-02-19T14:22:23.308" v="1" actId="20577"/>
        <pc:sldMkLst>
          <pc:docMk/>
          <pc:sldMk cId="4170256536" sldId="322"/>
        </pc:sldMkLst>
        <pc:spChg chg="mod">
          <ac:chgData name="Bonnici, Sandra" userId="S::sandra.bonnici@kpmg.co.uk::5ac7dcac-7300-4946-b1ea-f9adab312179" providerId="AD" clId="Web-{5A2B25AF-5023-C136-A070-BB78F1CC1C3B}" dt="2025-02-19T14:22:23.308" v="1" actId="20577"/>
          <ac:spMkLst>
            <pc:docMk/>
            <pc:sldMk cId="4170256536" sldId="322"/>
            <ac:spMk id="6" creationId="{4A2ED378-E30E-81D7-DA5F-7463C8384BEB}"/>
          </ac:spMkLst>
        </pc:spChg>
      </pc:sldChg>
      <pc:sldChg chg="modSp">
        <pc:chgData name="Bonnici, Sandra" userId="S::sandra.bonnici@kpmg.co.uk::5ac7dcac-7300-4946-b1ea-f9adab312179" providerId="AD" clId="Web-{5A2B25AF-5023-C136-A070-BB78F1CC1C3B}" dt="2025-02-19T14:28:44.790" v="3" actId="20577"/>
        <pc:sldMkLst>
          <pc:docMk/>
          <pc:sldMk cId="2124334871" sldId="323"/>
        </pc:sldMkLst>
        <pc:spChg chg="mod">
          <ac:chgData name="Bonnici, Sandra" userId="S::sandra.bonnici@kpmg.co.uk::5ac7dcac-7300-4946-b1ea-f9adab312179" providerId="AD" clId="Web-{5A2B25AF-5023-C136-A070-BB78F1CC1C3B}" dt="2025-02-19T14:28:44.790" v="3" actId="20577"/>
          <ac:spMkLst>
            <pc:docMk/>
            <pc:sldMk cId="2124334871" sldId="323"/>
            <ac:spMk id="6" creationId="{5C5177FD-A864-4C33-C0BD-37B32A27E9A4}"/>
          </ac:spMkLst>
        </pc:spChg>
      </pc:sldChg>
    </pc:docChg>
  </pc:docChgLst>
  <pc:docChgLst>
    <pc:chgData name="Sinha, Ipsha (Temp)" userId="S::ipsha.sinha@kpmg.co.uk::e9dde0f7-4399-4fef-9842-ad06dbaac719" providerId="AD" clId="Web-{01ECCA6F-842D-D5BB-6D04-EDFE135343FE}"/>
    <pc:docChg chg="modSld">
      <pc:chgData name="Sinha, Ipsha (Temp)" userId="S::ipsha.sinha@kpmg.co.uk::e9dde0f7-4399-4fef-9842-ad06dbaac719" providerId="AD" clId="Web-{01ECCA6F-842D-D5BB-6D04-EDFE135343FE}" dt="2025-02-24T12:00:33.471" v="4" actId="1076"/>
      <pc:docMkLst>
        <pc:docMk/>
      </pc:docMkLst>
      <pc:sldChg chg="addSp delSp modSp">
        <pc:chgData name="Sinha, Ipsha (Temp)" userId="S::ipsha.sinha@kpmg.co.uk::e9dde0f7-4399-4fef-9842-ad06dbaac719" providerId="AD" clId="Web-{01ECCA6F-842D-D5BB-6D04-EDFE135343FE}" dt="2025-02-24T12:00:33.471" v="4" actId="1076"/>
        <pc:sldMkLst>
          <pc:docMk/>
          <pc:sldMk cId="4170256536" sldId="322"/>
        </pc:sldMkLst>
      </pc:sldChg>
    </pc:docChg>
  </pc:docChgLst>
  <pc:docChgLst>
    <pc:chgData name="Sinha, Ipsha (Temp)" userId="S::ipsha.sinha@kpmg.co.uk::e9dde0f7-4399-4fef-9842-ad06dbaac719" providerId="AD" clId="Web-{4D0D0E75-192A-3C6B-2E1C-15C63BDE7B9E}"/>
    <pc:docChg chg="modSld">
      <pc:chgData name="Sinha, Ipsha (Temp)" userId="S::ipsha.sinha@kpmg.co.uk::e9dde0f7-4399-4fef-9842-ad06dbaac719" providerId="AD" clId="Web-{4D0D0E75-192A-3C6B-2E1C-15C63BDE7B9E}" dt="2025-02-20T07:57:59.237" v="22" actId="1076"/>
      <pc:docMkLst>
        <pc:docMk/>
      </pc:docMkLst>
      <pc:sldChg chg="addSp delSp modSp">
        <pc:chgData name="Sinha, Ipsha (Temp)" userId="S::ipsha.sinha@kpmg.co.uk::e9dde0f7-4399-4fef-9842-ad06dbaac719" providerId="AD" clId="Web-{4D0D0E75-192A-3C6B-2E1C-15C63BDE7B9E}" dt="2025-02-20T07:49:48.598" v="17" actId="1076"/>
        <pc:sldMkLst>
          <pc:docMk/>
          <pc:sldMk cId="1671852326" sldId="314"/>
        </pc:sldMkLst>
      </pc:sldChg>
      <pc:sldChg chg="addSp delSp modSp">
        <pc:chgData name="Sinha, Ipsha (Temp)" userId="S::ipsha.sinha@kpmg.co.uk::e9dde0f7-4399-4fef-9842-ad06dbaac719" providerId="AD" clId="Web-{4D0D0E75-192A-3C6B-2E1C-15C63BDE7B9E}" dt="2025-02-20T07:57:59.237" v="22" actId="1076"/>
        <pc:sldMkLst>
          <pc:docMk/>
          <pc:sldMk cId="2877160340" sldId="318"/>
        </pc:sldMkLst>
      </pc:sldChg>
    </pc:docChg>
  </pc:docChgLst>
  <pc:docChgLst>
    <pc:chgData name="Bonnici, Sandra" userId="S::sandra.bonnici@kpmg.co.uk::5ac7dcac-7300-4946-b1ea-f9adab312179" providerId="AD" clId="Web-{FC2D07A4-706A-83A4-92F1-11975AFD0792}"/>
    <pc:docChg chg="modSld">
      <pc:chgData name="Bonnici, Sandra" userId="S::sandra.bonnici@kpmg.co.uk::5ac7dcac-7300-4946-b1ea-f9adab312179" providerId="AD" clId="Web-{FC2D07A4-706A-83A4-92F1-11975AFD0792}" dt="2025-02-18T11:02:48.200" v="1" actId="20577"/>
      <pc:docMkLst>
        <pc:docMk/>
      </pc:docMkLst>
      <pc:sldChg chg="modSp">
        <pc:chgData name="Bonnici, Sandra" userId="S::sandra.bonnici@kpmg.co.uk::5ac7dcac-7300-4946-b1ea-f9adab312179" providerId="AD" clId="Web-{FC2D07A4-706A-83A4-92F1-11975AFD0792}" dt="2025-02-18T11:02:48.200" v="1" actId="20577"/>
        <pc:sldMkLst>
          <pc:docMk/>
          <pc:sldMk cId="4085942774" sldId="315"/>
        </pc:sldMkLst>
        <pc:spChg chg="mod">
          <ac:chgData name="Bonnici, Sandra" userId="S::sandra.bonnici@kpmg.co.uk::5ac7dcac-7300-4946-b1ea-f9adab312179" providerId="AD" clId="Web-{FC2D07A4-706A-83A4-92F1-11975AFD0792}" dt="2025-02-18T11:02:48.200" v="1" actId="20577"/>
          <ac:spMkLst>
            <pc:docMk/>
            <pc:sldMk cId="4085942774" sldId="315"/>
            <ac:spMk id="6" creationId="{53CD0DDE-1A21-53B3-D2A4-FA2FCD72C7F2}"/>
          </ac:spMkLst>
        </pc:spChg>
      </pc:sldChg>
    </pc:docChg>
  </pc:docChgLst>
  <pc:docChgLst>
    <pc:chgData name="Sinha, Ipsha (Temp)" userId="S::ipsha.sinha@kpmg.co.uk::e9dde0f7-4399-4fef-9842-ad06dbaac719" providerId="AD" clId="Web-{58793949-BC8E-03B1-A26D-320F4C14E5A9}"/>
    <pc:docChg chg="modSld">
      <pc:chgData name="Sinha, Ipsha (Temp)" userId="S::ipsha.sinha@kpmg.co.uk::e9dde0f7-4399-4fef-9842-ad06dbaac719" providerId="AD" clId="Web-{58793949-BC8E-03B1-A26D-320F4C14E5A9}" dt="2025-02-24T09:33:14.074" v="52" actId="1076"/>
      <pc:docMkLst>
        <pc:docMk/>
      </pc:docMkLst>
      <pc:sldChg chg="modSp">
        <pc:chgData name="Sinha, Ipsha (Temp)" userId="S::ipsha.sinha@kpmg.co.uk::e9dde0f7-4399-4fef-9842-ad06dbaac719" providerId="AD" clId="Web-{58793949-BC8E-03B1-A26D-320F4C14E5A9}" dt="2025-02-24T08:32:05.253" v="33" actId="20577"/>
        <pc:sldMkLst>
          <pc:docMk/>
          <pc:sldMk cId="2534354709" sldId="278"/>
        </pc:sldMkLst>
        <pc:spChg chg="mod">
          <ac:chgData name="Sinha, Ipsha (Temp)" userId="S::ipsha.sinha@kpmg.co.uk::e9dde0f7-4399-4fef-9842-ad06dbaac719" providerId="AD" clId="Web-{58793949-BC8E-03B1-A26D-320F4C14E5A9}" dt="2025-02-24T08:32:05.253" v="33" actId="20577"/>
          <ac:spMkLst>
            <pc:docMk/>
            <pc:sldMk cId="2534354709" sldId="278"/>
            <ac:spMk id="4" creationId="{C8E2E4E9-0672-D58F-6BE9-B664B8B1E15E}"/>
          </ac:spMkLst>
        </pc:spChg>
      </pc:sldChg>
      <pc:sldChg chg="addSp delSp modSp">
        <pc:chgData name="Sinha, Ipsha (Temp)" userId="S::ipsha.sinha@kpmg.co.uk::e9dde0f7-4399-4fef-9842-ad06dbaac719" providerId="AD" clId="Web-{58793949-BC8E-03B1-A26D-320F4C14E5A9}" dt="2025-02-24T08:57:24.884" v="41" actId="14100"/>
        <pc:sldMkLst>
          <pc:docMk/>
          <pc:sldMk cId="1671852326" sldId="314"/>
        </pc:sldMkLst>
      </pc:sldChg>
      <pc:sldChg chg="addSp delSp modSp">
        <pc:chgData name="Sinha, Ipsha (Temp)" userId="S::ipsha.sinha@kpmg.co.uk::e9dde0f7-4399-4fef-9842-ad06dbaac719" providerId="AD" clId="Web-{58793949-BC8E-03B1-A26D-320F4C14E5A9}" dt="2025-02-24T08:59:24.017" v="46" actId="1076"/>
        <pc:sldMkLst>
          <pc:docMk/>
          <pc:sldMk cId="1571668796" sldId="316"/>
        </pc:sldMkLst>
        <pc:picChg chg="add mod">
          <ac:chgData name="Sinha, Ipsha (Temp)" userId="S::ipsha.sinha@kpmg.co.uk::e9dde0f7-4399-4fef-9842-ad06dbaac719" providerId="AD" clId="Web-{58793949-BC8E-03B1-A26D-320F4C14E5A9}" dt="2025-02-24T08:59:24.017" v="46" actId="1076"/>
          <ac:picMkLst>
            <pc:docMk/>
            <pc:sldMk cId="1571668796" sldId="316"/>
            <ac:picMk id="3" creationId="{7F938C21-E707-2C8E-C267-E82D79230BD6}"/>
          </ac:picMkLst>
        </pc:picChg>
      </pc:sldChg>
      <pc:sldChg chg="addSp delSp modSp">
        <pc:chgData name="Sinha, Ipsha (Temp)" userId="S::ipsha.sinha@kpmg.co.uk::e9dde0f7-4399-4fef-9842-ad06dbaac719" providerId="AD" clId="Web-{58793949-BC8E-03B1-A26D-320F4C14E5A9}" dt="2025-02-24T08:25:01.131" v="11" actId="1076"/>
        <pc:sldMkLst>
          <pc:docMk/>
          <pc:sldMk cId="2877160340" sldId="318"/>
        </pc:sldMkLst>
      </pc:sldChg>
      <pc:sldChg chg="addSp delSp modSp">
        <pc:chgData name="Sinha, Ipsha (Temp)" userId="S::ipsha.sinha@kpmg.co.uk::e9dde0f7-4399-4fef-9842-ad06dbaac719" providerId="AD" clId="Web-{58793949-BC8E-03B1-A26D-320F4C14E5A9}" dt="2025-02-24T08:38:27.465" v="37" actId="14100"/>
        <pc:sldMkLst>
          <pc:docMk/>
          <pc:sldMk cId="799522624" sldId="320"/>
        </pc:sldMkLst>
        <pc:picChg chg="add mod">
          <ac:chgData name="Sinha, Ipsha (Temp)" userId="S::ipsha.sinha@kpmg.co.uk::e9dde0f7-4399-4fef-9842-ad06dbaac719" providerId="AD" clId="Web-{58793949-BC8E-03B1-A26D-320F4C14E5A9}" dt="2025-02-24T08:38:27.465" v="37" actId="14100"/>
          <ac:picMkLst>
            <pc:docMk/>
            <pc:sldMk cId="799522624" sldId="320"/>
            <ac:picMk id="3" creationId="{D38BA2F7-EEA5-6ED1-EC46-0B884B15525F}"/>
          </ac:picMkLst>
        </pc:picChg>
      </pc:sldChg>
      <pc:sldChg chg="addSp delSp modSp">
        <pc:chgData name="Sinha, Ipsha (Temp)" userId="S::ipsha.sinha@kpmg.co.uk::e9dde0f7-4399-4fef-9842-ad06dbaac719" providerId="AD" clId="Web-{58793949-BC8E-03B1-A26D-320F4C14E5A9}" dt="2025-02-24T09:33:14.074" v="52" actId="1076"/>
        <pc:sldMkLst>
          <pc:docMk/>
          <pc:sldMk cId="2124334871" sldId="323"/>
        </pc:sldMkLst>
      </pc:sldChg>
    </pc:docChg>
  </pc:docChgLst>
  <pc:docChgLst>
    <pc:chgData name="Yoganandham, Priyaa (Temp)" userId="408108ee-5e50-4ccb-89f9-2a170f5f6417" providerId="ADAL" clId="{8ECDFCAF-1968-44E4-961C-1891A0C17C96}"/>
    <pc:docChg chg="undo custSel addSld delSld modSld">
      <pc:chgData name="Yoganandham, Priyaa (Temp)" userId="408108ee-5e50-4ccb-89f9-2a170f5f6417" providerId="ADAL" clId="{8ECDFCAF-1968-44E4-961C-1891A0C17C96}" dt="2025-01-30T17:43:45.867" v="161" actId="1036"/>
      <pc:docMkLst>
        <pc:docMk/>
      </pc:docMkLst>
      <pc:sldChg chg="modSp new del mod">
        <pc:chgData name="Yoganandham, Priyaa (Temp)" userId="408108ee-5e50-4ccb-89f9-2a170f5f6417" providerId="ADAL" clId="{8ECDFCAF-1968-44E4-961C-1891A0C17C96}" dt="2025-01-30T17:02:30.468" v="3" actId="2696"/>
        <pc:sldMkLst>
          <pc:docMk/>
          <pc:sldMk cId="2063017239" sldId="289"/>
        </pc:sldMkLst>
      </pc:sldChg>
      <pc:sldChg chg="addSp delSp modSp new mod">
        <pc:chgData name="Yoganandham, Priyaa (Temp)" userId="408108ee-5e50-4ccb-89f9-2a170f5f6417" providerId="ADAL" clId="{8ECDFCAF-1968-44E4-961C-1891A0C17C96}" dt="2025-01-30T17:43:45.867" v="161" actId="1036"/>
        <pc:sldMkLst>
          <pc:docMk/>
          <pc:sldMk cId="3566909652" sldId="289"/>
        </pc:sldMkLst>
      </pc:sldChg>
    </pc:docChg>
  </pc:docChgLst>
  <pc:docChgLst>
    <pc:chgData name="Yoganandham, Priyaa (Temp)" userId="S::priyaa.yoganandham@kpmg.co.uk::408108ee-5e50-4ccb-89f9-2a170f5f6417" providerId="AD" clId="Web-{885A8610-8364-C01D-E6C4-5C0800547148}"/>
    <pc:docChg chg="addSld delSld modSld">
      <pc:chgData name="Yoganandham, Priyaa (Temp)" userId="S::priyaa.yoganandham@kpmg.co.uk::408108ee-5e50-4ccb-89f9-2a170f5f6417" providerId="AD" clId="Web-{885A8610-8364-C01D-E6C4-5C0800547148}" dt="2025-02-05T08:45:29.775" v="298" actId="20577"/>
      <pc:docMkLst>
        <pc:docMk/>
      </pc:docMkLst>
      <pc:sldChg chg="modSp">
        <pc:chgData name="Yoganandham, Priyaa (Temp)" userId="S::priyaa.yoganandham@kpmg.co.uk::408108ee-5e50-4ccb-89f9-2a170f5f6417" providerId="AD" clId="Web-{885A8610-8364-C01D-E6C4-5C0800547148}" dt="2025-01-30T17:05:47.935" v="21" actId="20577"/>
        <pc:sldMkLst>
          <pc:docMk/>
          <pc:sldMk cId="2193072297" sldId="270"/>
        </pc:sldMkLst>
        <pc:spChg chg="mod">
          <ac:chgData name="Yoganandham, Priyaa (Temp)" userId="S::priyaa.yoganandham@kpmg.co.uk::408108ee-5e50-4ccb-89f9-2a170f5f6417" providerId="AD" clId="Web-{885A8610-8364-C01D-E6C4-5C0800547148}" dt="2025-01-30T17:05:47.935" v="21" actId="20577"/>
          <ac:spMkLst>
            <pc:docMk/>
            <pc:sldMk cId="2193072297" sldId="270"/>
            <ac:spMk id="2" creationId="{9E58316F-1377-A98F-E019-66FA7D90C094}"/>
          </ac:spMkLst>
        </pc:spChg>
      </pc:sldChg>
      <pc:sldChg chg="addSp delSp modSp">
        <pc:chgData name="Yoganandham, Priyaa (Temp)" userId="S::priyaa.yoganandham@kpmg.co.uk::408108ee-5e50-4ccb-89f9-2a170f5f6417" providerId="AD" clId="Web-{885A8610-8364-C01D-E6C4-5C0800547148}" dt="2025-02-05T08:05:44.097" v="296" actId="1076"/>
        <pc:sldMkLst>
          <pc:docMk/>
          <pc:sldMk cId="3255470614" sldId="283"/>
        </pc:sldMkLst>
        <pc:spChg chg="mod">
          <ac:chgData name="Yoganandham, Priyaa (Temp)" userId="S::priyaa.yoganandham@kpmg.co.uk::408108ee-5e50-4ccb-89f9-2a170f5f6417" providerId="AD" clId="Web-{885A8610-8364-C01D-E6C4-5C0800547148}" dt="2025-02-04T10:42:15.737" v="288" actId="20577"/>
          <ac:spMkLst>
            <pc:docMk/>
            <pc:sldMk cId="3255470614" sldId="283"/>
            <ac:spMk id="2" creationId="{9CEC29DB-45BB-CF58-6E24-794D93BA6E4B}"/>
          </ac:spMkLst>
        </pc:spChg>
        <pc:spChg chg="mod">
          <ac:chgData name="Yoganandham, Priyaa (Temp)" userId="S::priyaa.yoganandham@kpmg.co.uk::408108ee-5e50-4ccb-89f9-2a170f5f6417" providerId="AD" clId="Web-{885A8610-8364-C01D-E6C4-5C0800547148}" dt="2025-02-03T11:01:51.734" v="110" actId="20577"/>
          <ac:spMkLst>
            <pc:docMk/>
            <pc:sldMk cId="3255470614" sldId="283"/>
            <ac:spMk id="6" creationId="{2C82B264-ADBB-7A83-58CE-9D5A1088B012}"/>
          </ac:spMkLst>
        </pc:spChg>
        <pc:picChg chg="add mod">
          <ac:chgData name="Yoganandham, Priyaa (Temp)" userId="S::priyaa.yoganandham@kpmg.co.uk::408108ee-5e50-4ccb-89f9-2a170f5f6417" providerId="AD" clId="Web-{885A8610-8364-C01D-E6C4-5C0800547148}" dt="2025-02-05T08:05:44.097" v="296" actId="1076"/>
          <ac:picMkLst>
            <pc:docMk/>
            <pc:sldMk cId="3255470614" sldId="283"/>
            <ac:picMk id="3" creationId="{2D9614D4-3EBD-FCD7-BF09-F552D80CB520}"/>
          </ac:picMkLst>
        </pc:picChg>
      </pc:sldChg>
      <pc:sldChg chg="del">
        <pc:chgData name="Yoganandham, Priyaa (Temp)" userId="S::priyaa.yoganandham@kpmg.co.uk::408108ee-5e50-4ccb-89f9-2a170f5f6417" providerId="AD" clId="Web-{885A8610-8364-C01D-E6C4-5C0800547148}" dt="2025-02-03T19:29:11.603" v="255"/>
        <pc:sldMkLst>
          <pc:docMk/>
          <pc:sldMk cId="2970233560" sldId="287"/>
        </pc:sldMkLst>
      </pc:sldChg>
      <pc:sldChg chg="new del">
        <pc:chgData name="Yoganandham, Priyaa (Temp)" userId="S::priyaa.yoganandham@kpmg.co.uk::408108ee-5e50-4ccb-89f9-2a170f5f6417" providerId="AD" clId="Web-{885A8610-8364-C01D-E6C4-5C0800547148}" dt="2025-01-30T17:06:09.639" v="23"/>
        <pc:sldMkLst>
          <pc:docMk/>
          <pc:sldMk cId="1144876409" sldId="290"/>
        </pc:sldMkLst>
      </pc:sldChg>
      <pc:sldChg chg="addSp delSp add replId">
        <pc:chgData name="Yoganandham, Priyaa (Temp)" userId="S::priyaa.yoganandham@kpmg.co.uk::408108ee-5e50-4ccb-89f9-2a170f5f6417" providerId="AD" clId="Web-{885A8610-8364-C01D-E6C4-5C0800547148}" dt="2025-01-30T17:06:54.799" v="28"/>
        <pc:sldMkLst>
          <pc:docMk/>
          <pc:sldMk cId="3349393719" sldId="290"/>
        </pc:sldMkLst>
      </pc:sldChg>
      <pc:sldChg chg="add del replId">
        <pc:chgData name="Yoganandham, Priyaa (Temp)" userId="S::priyaa.yoganandham@kpmg.co.uk::408108ee-5e50-4ccb-89f9-2a170f5f6417" providerId="AD" clId="Web-{885A8610-8364-C01D-E6C4-5C0800547148}" dt="2025-02-03T12:50:29.683" v="112"/>
        <pc:sldMkLst>
          <pc:docMk/>
          <pc:sldMk cId="300479547" sldId="291"/>
        </pc:sldMkLst>
      </pc:sldChg>
      <pc:sldChg chg="addSp delSp modSp add replId">
        <pc:chgData name="Yoganandham, Priyaa (Temp)" userId="S::priyaa.yoganandham@kpmg.co.uk::408108ee-5e50-4ccb-89f9-2a170f5f6417" providerId="AD" clId="Web-{885A8610-8364-C01D-E6C4-5C0800547148}" dt="2025-02-03T14:46:05.702" v="132" actId="20577"/>
        <pc:sldMkLst>
          <pc:docMk/>
          <pc:sldMk cId="1048122041" sldId="291"/>
        </pc:sldMkLst>
        <pc:spChg chg="mod">
          <ac:chgData name="Yoganandham, Priyaa (Temp)" userId="S::priyaa.yoganandham@kpmg.co.uk::408108ee-5e50-4ccb-89f9-2a170f5f6417" providerId="AD" clId="Web-{885A8610-8364-C01D-E6C4-5C0800547148}" dt="2025-02-03T12:51:20.966" v="117" actId="20577"/>
          <ac:spMkLst>
            <pc:docMk/>
            <pc:sldMk cId="1048122041" sldId="291"/>
            <ac:spMk id="2" creationId="{25A98A41-3D85-A4E0-44BC-A1D424B9468B}"/>
          </ac:spMkLst>
        </pc:spChg>
        <pc:spChg chg="mod">
          <ac:chgData name="Yoganandham, Priyaa (Temp)" userId="S::priyaa.yoganandham@kpmg.co.uk::408108ee-5e50-4ccb-89f9-2a170f5f6417" providerId="AD" clId="Web-{885A8610-8364-C01D-E6C4-5C0800547148}" dt="2025-02-03T14:46:05.702" v="132" actId="20577"/>
          <ac:spMkLst>
            <pc:docMk/>
            <pc:sldMk cId="1048122041" sldId="291"/>
            <ac:spMk id="6" creationId="{FB3493DC-80C2-A42F-3A37-33E5673EAD72}"/>
          </ac:spMkLst>
        </pc:spChg>
      </pc:sldChg>
      <pc:sldChg chg="new del">
        <pc:chgData name="Yoganandham, Priyaa (Temp)" userId="S::priyaa.yoganandham@kpmg.co.uk::408108ee-5e50-4ccb-89f9-2a170f5f6417" providerId="AD" clId="Web-{885A8610-8364-C01D-E6C4-5C0800547148}" dt="2025-02-03T15:16:25.954" v="135"/>
        <pc:sldMkLst>
          <pc:docMk/>
          <pc:sldMk cId="1869716829" sldId="292"/>
        </pc:sldMkLst>
      </pc:sldChg>
      <pc:sldChg chg="modSp new">
        <pc:chgData name="Yoganandham, Priyaa (Temp)" userId="S::priyaa.yoganandham@kpmg.co.uk::408108ee-5e50-4ccb-89f9-2a170f5f6417" providerId="AD" clId="Web-{885A8610-8364-C01D-E6C4-5C0800547148}" dt="2025-02-03T15:16:36.986" v="139" actId="20577"/>
        <pc:sldMkLst>
          <pc:docMk/>
          <pc:sldMk cId="1679855176" sldId="293"/>
        </pc:sldMkLst>
        <pc:spChg chg="mod">
          <ac:chgData name="Yoganandham, Priyaa (Temp)" userId="S::priyaa.yoganandham@kpmg.co.uk::408108ee-5e50-4ccb-89f9-2a170f5f6417" providerId="AD" clId="Web-{885A8610-8364-C01D-E6C4-5C0800547148}" dt="2025-02-03T15:16:36.986" v="139" actId="20577"/>
          <ac:spMkLst>
            <pc:docMk/>
            <pc:sldMk cId="1679855176" sldId="293"/>
            <ac:spMk id="2" creationId="{882AAA26-9BEB-0A49-D160-8B705F53E13E}"/>
          </ac:spMkLst>
        </pc:spChg>
      </pc:sldChg>
      <pc:sldChg chg="addSp delSp modSp add replId">
        <pc:chgData name="Yoganandham, Priyaa (Temp)" userId="S::priyaa.yoganandham@kpmg.co.uk::408108ee-5e50-4ccb-89f9-2a170f5f6417" providerId="AD" clId="Web-{885A8610-8364-C01D-E6C4-5C0800547148}" dt="2025-02-03T18:58:39.829" v="202" actId="1076"/>
        <pc:sldMkLst>
          <pc:docMk/>
          <pc:sldMk cId="799522624" sldId="294"/>
        </pc:sldMkLst>
      </pc:sldChg>
      <pc:sldChg chg="addSp delSp modSp add replId">
        <pc:chgData name="Yoganandham, Priyaa (Temp)" userId="S::priyaa.yoganandham@kpmg.co.uk::408108ee-5e50-4ccb-89f9-2a170f5f6417" providerId="AD" clId="Web-{885A8610-8364-C01D-E6C4-5C0800547148}" dt="2025-02-05T08:45:29.775" v="298" actId="20577"/>
        <pc:sldMkLst>
          <pc:docMk/>
          <pc:sldMk cId="2352330875" sldId="295"/>
        </pc:sldMkLst>
      </pc:sldChg>
      <pc:sldChg chg="new del">
        <pc:chgData name="Yoganandham, Priyaa (Temp)" userId="S::priyaa.yoganandham@kpmg.co.uk::408108ee-5e50-4ccb-89f9-2a170f5f6417" providerId="AD" clId="Web-{885A8610-8364-C01D-E6C4-5C0800547148}" dt="2025-02-03T18:49:49.563" v="172"/>
        <pc:sldMkLst>
          <pc:docMk/>
          <pc:sldMk cId="3295182455" sldId="295"/>
        </pc:sldMkLst>
      </pc:sldChg>
      <pc:sldChg chg="addSp delSp modSp add replId">
        <pc:chgData name="Yoganandham, Priyaa (Temp)" userId="S::priyaa.yoganandham@kpmg.co.uk::408108ee-5e50-4ccb-89f9-2a170f5f6417" providerId="AD" clId="Web-{885A8610-8364-C01D-E6C4-5C0800547148}" dt="2025-02-03T19:14:55.443" v="226" actId="20577"/>
        <pc:sldMkLst>
          <pc:docMk/>
          <pc:sldMk cId="3048566219" sldId="296"/>
        </pc:sldMkLst>
        <pc:spChg chg="mod">
          <ac:chgData name="Yoganandham, Priyaa (Temp)" userId="S::priyaa.yoganandham@kpmg.co.uk::408108ee-5e50-4ccb-89f9-2a170f5f6417" providerId="AD" clId="Web-{885A8610-8364-C01D-E6C4-5C0800547148}" dt="2025-02-03T19:14:29.285" v="224" actId="20577"/>
          <ac:spMkLst>
            <pc:docMk/>
            <pc:sldMk cId="3048566219" sldId="296"/>
            <ac:spMk id="2" creationId="{BC3BFAB8-8194-E27C-D0FE-C94CA36C3F85}"/>
          </ac:spMkLst>
        </pc:spChg>
        <pc:spChg chg="mod">
          <ac:chgData name="Yoganandham, Priyaa (Temp)" userId="S::priyaa.yoganandham@kpmg.co.uk::408108ee-5e50-4ccb-89f9-2a170f5f6417" providerId="AD" clId="Web-{885A8610-8364-C01D-E6C4-5C0800547148}" dt="2025-02-03T19:14:55.443" v="226" actId="20577"/>
          <ac:spMkLst>
            <pc:docMk/>
            <pc:sldMk cId="3048566219" sldId="296"/>
            <ac:spMk id="6" creationId="{4C806E0A-6A96-0ACC-509D-6D5045A795B4}"/>
          </ac:spMkLst>
        </pc:spChg>
      </pc:sldChg>
      <pc:sldChg chg="addSp delSp modSp add replId">
        <pc:chgData name="Yoganandham, Priyaa (Temp)" userId="S::priyaa.yoganandham@kpmg.co.uk::408108ee-5e50-4ccb-89f9-2a170f5f6417" providerId="AD" clId="Web-{885A8610-8364-C01D-E6C4-5C0800547148}" dt="2025-02-04T09:48:56.044" v="259"/>
        <pc:sldMkLst>
          <pc:docMk/>
          <pc:sldMk cId="69937392" sldId="297"/>
        </pc:sldMkLst>
        <pc:spChg chg="mod">
          <ac:chgData name="Yoganandham, Priyaa (Temp)" userId="S::priyaa.yoganandham@kpmg.co.uk::408108ee-5e50-4ccb-89f9-2a170f5f6417" providerId="AD" clId="Web-{885A8610-8364-C01D-E6C4-5C0800547148}" dt="2025-02-03T19:28:11.068" v="253" actId="20577"/>
          <ac:spMkLst>
            <pc:docMk/>
            <pc:sldMk cId="69937392" sldId="297"/>
            <ac:spMk id="2" creationId="{08F036B9-F6C2-38B8-7B1B-C14BA02668E6}"/>
          </ac:spMkLst>
        </pc:spChg>
        <pc:spChg chg="mod">
          <ac:chgData name="Yoganandham, Priyaa (Temp)" userId="S::priyaa.yoganandham@kpmg.co.uk::408108ee-5e50-4ccb-89f9-2a170f5f6417" providerId="AD" clId="Web-{885A8610-8364-C01D-E6C4-5C0800547148}" dt="2025-02-03T19:28:28.257" v="254" actId="20577"/>
          <ac:spMkLst>
            <pc:docMk/>
            <pc:sldMk cId="69937392" sldId="297"/>
            <ac:spMk id="6" creationId="{1C2BC325-93E8-4B05-710D-AD4AA0FBA8AA}"/>
          </ac:spMkLst>
        </pc:spChg>
      </pc:sldChg>
      <pc:sldChg chg="addSp delSp modSp add replId">
        <pc:chgData name="Yoganandham, Priyaa (Temp)" userId="S::priyaa.yoganandham@kpmg.co.uk::408108ee-5e50-4ccb-89f9-2a170f5f6417" providerId="AD" clId="Web-{885A8610-8364-C01D-E6C4-5C0800547148}" dt="2025-02-04T10:14:09.840" v="284" actId="20577"/>
        <pc:sldMkLst>
          <pc:docMk/>
          <pc:sldMk cId="3122852559" sldId="298"/>
        </pc:sldMkLst>
      </pc:sldChg>
    </pc:docChg>
  </pc:docChgLst>
  <pc:docChgLst>
    <pc:chgData name="Garg, Tarun" userId="S::tarun.garg2@kpmg.co.uk::e6ba3d8d-230e-46e8-b3c5-3bb3a48d1d25" providerId="AD" clId="Web-{5BB8833E-27C8-FC4A-B14F-135A5BE7C4BF}"/>
    <pc:docChg chg="modSld">
      <pc:chgData name="Garg, Tarun" userId="S::tarun.garg2@kpmg.co.uk::e6ba3d8d-230e-46e8-b3c5-3bb3a48d1d25" providerId="AD" clId="Web-{5BB8833E-27C8-FC4A-B14F-135A5BE7C4BF}" dt="2025-06-09T13:39:35.904" v="22"/>
      <pc:docMkLst>
        <pc:docMk/>
      </pc:docMkLst>
      <pc:sldChg chg="modSp">
        <pc:chgData name="Garg, Tarun" userId="S::tarun.garg2@kpmg.co.uk::e6ba3d8d-230e-46e8-b3c5-3bb3a48d1d25" providerId="AD" clId="Web-{5BB8833E-27C8-FC4A-B14F-135A5BE7C4BF}" dt="2025-06-09T12:57:28.334" v="3" actId="14100"/>
        <pc:sldMkLst>
          <pc:docMk/>
          <pc:sldMk cId="2643727993" sldId="305"/>
        </pc:sldMkLst>
        <pc:picChg chg="mod">
          <ac:chgData name="Garg, Tarun" userId="S::tarun.garg2@kpmg.co.uk::e6ba3d8d-230e-46e8-b3c5-3bb3a48d1d25" providerId="AD" clId="Web-{5BB8833E-27C8-FC4A-B14F-135A5BE7C4BF}" dt="2025-06-09T12:57:28.334" v="3" actId="14100"/>
          <ac:picMkLst>
            <pc:docMk/>
            <pc:sldMk cId="2643727993" sldId="305"/>
            <ac:picMk id="5" creationId="{C0653AE3-41A0-E187-D963-018BF24E3E9B}"/>
          </ac:picMkLst>
        </pc:picChg>
      </pc:sldChg>
      <pc:sldChg chg="addSp delSp modSp">
        <pc:chgData name="Garg, Tarun" userId="S::tarun.garg2@kpmg.co.uk::e6ba3d8d-230e-46e8-b3c5-3bb3a48d1d25" providerId="AD" clId="Web-{5BB8833E-27C8-FC4A-B14F-135A5BE7C4BF}" dt="2025-06-09T13:39:35.904" v="22"/>
        <pc:sldMkLst>
          <pc:docMk/>
          <pc:sldMk cId="397791425" sldId="311"/>
        </pc:sldMkLst>
        <pc:spChg chg="add mod">
          <ac:chgData name="Garg, Tarun" userId="S::tarun.garg2@kpmg.co.uk::e6ba3d8d-230e-46e8-b3c5-3bb3a48d1d25" providerId="AD" clId="Web-{5BB8833E-27C8-FC4A-B14F-135A5BE7C4BF}" dt="2025-06-09T13:37:53.965" v="20" actId="20577"/>
          <ac:spMkLst>
            <pc:docMk/>
            <pc:sldMk cId="397791425" sldId="311"/>
            <ac:spMk id="3" creationId="{2AEE633C-9CCD-61A6-1AF5-7E6E00B22B0E}"/>
          </ac:spMkLst>
        </pc:spChg>
        <pc:picChg chg="mod">
          <ac:chgData name="Garg, Tarun" userId="S::tarun.garg2@kpmg.co.uk::e6ba3d8d-230e-46e8-b3c5-3bb3a48d1d25" providerId="AD" clId="Web-{5BB8833E-27C8-FC4A-B14F-135A5BE7C4BF}" dt="2025-06-09T13:37:46.121" v="15" actId="1076"/>
          <ac:picMkLst>
            <pc:docMk/>
            <pc:sldMk cId="397791425" sldId="311"/>
            <ac:picMk id="4" creationId="{03AAACDB-45C1-B6D1-FA01-3CE7AE5AC8CB}"/>
          </ac:picMkLst>
        </pc:picChg>
        <pc:cxnChg chg="add del">
          <ac:chgData name="Garg, Tarun" userId="S::tarun.garg2@kpmg.co.uk::e6ba3d8d-230e-46e8-b3c5-3bb3a48d1d25" providerId="AD" clId="Web-{5BB8833E-27C8-FC4A-B14F-135A5BE7C4BF}" dt="2025-06-09T13:37:11.823" v="10"/>
          <ac:cxnSpMkLst>
            <pc:docMk/>
            <pc:sldMk cId="397791425" sldId="311"/>
            <ac:cxnSpMk id="5" creationId="{9AF3B86D-50F4-04EF-0C8D-A90B6ED4877D}"/>
          </ac:cxnSpMkLst>
        </pc:cxnChg>
        <pc:cxnChg chg="add mod">
          <ac:chgData name="Garg, Tarun" userId="S::tarun.garg2@kpmg.co.uk::e6ba3d8d-230e-46e8-b3c5-3bb3a48d1d25" providerId="AD" clId="Web-{5BB8833E-27C8-FC4A-B14F-135A5BE7C4BF}" dt="2025-06-09T13:39:35.904" v="22"/>
          <ac:cxnSpMkLst>
            <pc:docMk/>
            <pc:sldMk cId="397791425" sldId="311"/>
            <ac:cxnSpMk id="7" creationId="{E0788B8F-FEE7-2209-B007-FCE6BB7E1312}"/>
          </ac:cxnSpMkLst>
        </pc:cxnChg>
      </pc:sldChg>
      <pc:sldChg chg="modSp">
        <pc:chgData name="Garg, Tarun" userId="S::tarun.garg2@kpmg.co.uk::e6ba3d8d-230e-46e8-b3c5-3bb3a48d1d25" providerId="AD" clId="Web-{5BB8833E-27C8-FC4A-B14F-135A5BE7C4BF}" dt="2025-06-09T12:53:42.094" v="1" actId="14100"/>
        <pc:sldMkLst>
          <pc:docMk/>
          <pc:sldMk cId="862549441" sldId="313"/>
        </pc:sldMkLst>
        <pc:picChg chg="mod">
          <ac:chgData name="Garg, Tarun" userId="S::tarun.garg2@kpmg.co.uk::e6ba3d8d-230e-46e8-b3c5-3bb3a48d1d25" providerId="AD" clId="Web-{5BB8833E-27C8-FC4A-B14F-135A5BE7C4BF}" dt="2025-06-09T12:53:42.094" v="1" actId="14100"/>
          <ac:picMkLst>
            <pc:docMk/>
            <pc:sldMk cId="862549441" sldId="313"/>
            <ac:picMk id="3" creationId="{244D6568-75F8-28AE-4E5F-300E4FB06918}"/>
          </ac:picMkLst>
        </pc:picChg>
      </pc:sldChg>
      <pc:sldChg chg="modSp">
        <pc:chgData name="Garg, Tarun" userId="S::tarun.garg2@kpmg.co.uk::e6ba3d8d-230e-46e8-b3c5-3bb3a48d1d25" providerId="AD" clId="Web-{5BB8833E-27C8-FC4A-B14F-135A5BE7C4BF}" dt="2025-06-09T12:55:19.768" v="2" actId="1076"/>
        <pc:sldMkLst>
          <pc:docMk/>
          <pc:sldMk cId="4170256536" sldId="322"/>
        </pc:sldMkLst>
        <pc:picChg chg="mod">
          <ac:chgData name="Garg, Tarun" userId="S::tarun.garg2@kpmg.co.uk::e6ba3d8d-230e-46e8-b3c5-3bb3a48d1d25" providerId="AD" clId="Web-{5BB8833E-27C8-FC4A-B14F-135A5BE7C4BF}" dt="2025-06-09T12:55:19.768" v="2" actId="1076"/>
          <ac:picMkLst>
            <pc:docMk/>
            <pc:sldMk cId="4170256536" sldId="322"/>
            <ac:picMk id="4" creationId="{EC15A685-2CC4-BFE3-DEE4-860F97BD80C7}"/>
          </ac:picMkLst>
        </pc:picChg>
      </pc:sldChg>
    </pc:docChg>
  </pc:docChgLst>
  <pc:docChgLst>
    <pc:chgData name="Garg, Tarun" userId="S::tarun.garg2@kpmg.co.uk::e6ba3d8d-230e-46e8-b3c5-3bb3a48d1d25" providerId="AD" clId="Web-{EF4AB3FE-DEA4-E62A-F1FD-223E8C9BB9EE}"/>
    <pc:docChg chg="modSld">
      <pc:chgData name="Garg, Tarun" userId="S::tarun.garg2@kpmg.co.uk::e6ba3d8d-230e-46e8-b3c5-3bb3a48d1d25" providerId="AD" clId="Web-{EF4AB3FE-DEA4-E62A-F1FD-223E8C9BB9EE}" dt="2025-05-27T15:53:01.539" v="4" actId="14100"/>
      <pc:docMkLst>
        <pc:docMk/>
      </pc:docMkLst>
      <pc:sldChg chg="modSp">
        <pc:chgData name="Garg, Tarun" userId="S::tarun.garg2@kpmg.co.uk::e6ba3d8d-230e-46e8-b3c5-3bb3a48d1d25" providerId="AD" clId="Web-{EF4AB3FE-DEA4-E62A-F1FD-223E8C9BB9EE}" dt="2025-05-27T15:53:01.539" v="4" actId="14100"/>
        <pc:sldMkLst>
          <pc:docMk/>
          <pc:sldMk cId="3048566219" sldId="296"/>
        </pc:sldMkLst>
        <pc:picChg chg="mod">
          <ac:chgData name="Garg, Tarun" userId="S::tarun.garg2@kpmg.co.uk::e6ba3d8d-230e-46e8-b3c5-3bb3a48d1d25" providerId="AD" clId="Web-{EF4AB3FE-DEA4-E62A-F1FD-223E8C9BB9EE}" dt="2025-05-27T15:53:01.539" v="4" actId="14100"/>
          <ac:picMkLst>
            <pc:docMk/>
            <pc:sldMk cId="3048566219" sldId="296"/>
            <ac:picMk id="3" creationId="{D552BFD3-FE36-167E-24EE-317DB2E39E42}"/>
          </ac:picMkLst>
        </pc:picChg>
      </pc:sldChg>
    </pc:docChg>
  </pc:docChgLst>
  <pc:docChgLst>
    <pc:chgData name="Garg, Tarun" userId="S::tarun.garg2@kpmg.co.uk::e6ba3d8d-230e-46e8-b3c5-3bb3a48d1d25" providerId="AD" clId="Web-{020D8785-2060-6B33-D622-0AC6CD86E114}"/>
    <pc:docChg chg="modSld">
      <pc:chgData name="Garg, Tarun" userId="S::tarun.garg2@kpmg.co.uk::e6ba3d8d-230e-46e8-b3c5-3bb3a48d1d25" providerId="AD" clId="Web-{020D8785-2060-6B33-D622-0AC6CD86E114}" dt="2025-03-27T13:44:28.943" v="1" actId="20577"/>
      <pc:docMkLst>
        <pc:docMk/>
      </pc:docMkLst>
      <pc:sldChg chg="modSp">
        <pc:chgData name="Garg, Tarun" userId="S::tarun.garg2@kpmg.co.uk::e6ba3d8d-230e-46e8-b3c5-3bb3a48d1d25" providerId="AD" clId="Web-{020D8785-2060-6B33-D622-0AC6CD86E114}" dt="2025-03-27T13:44:28.943" v="1" actId="20577"/>
        <pc:sldMkLst>
          <pc:docMk/>
          <pc:sldMk cId="2193072297" sldId="270"/>
        </pc:sldMkLst>
        <pc:spChg chg="mod">
          <ac:chgData name="Garg, Tarun" userId="S::tarun.garg2@kpmg.co.uk::e6ba3d8d-230e-46e8-b3c5-3bb3a48d1d25" providerId="AD" clId="Web-{020D8785-2060-6B33-D622-0AC6CD86E114}" dt="2025-03-27T13:44:28.943" v="1" actId="20577"/>
          <ac:spMkLst>
            <pc:docMk/>
            <pc:sldMk cId="2193072297" sldId="270"/>
            <ac:spMk id="2" creationId="{9E58316F-1377-A98F-E019-66FA7D90C094}"/>
          </ac:spMkLst>
        </pc:spChg>
      </pc:sldChg>
    </pc:docChg>
  </pc:docChgLst>
  <pc:docChgLst>
    <pc:chgData name="Garg, Tarun" userId="S::tarun.garg2@kpmg.co.uk::e6ba3d8d-230e-46e8-b3c5-3bb3a48d1d25" providerId="AD" clId="Web-{F225E6BC-FAC8-44B9-A2E7-AB6D6330D6A4}"/>
    <pc:docChg chg="delSld">
      <pc:chgData name="Garg, Tarun" userId="S::tarun.garg2@kpmg.co.uk::e6ba3d8d-230e-46e8-b3c5-3bb3a48d1d25" providerId="AD" clId="Web-{F225E6BC-FAC8-44B9-A2E7-AB6D6330D6A4}" dt="2025-01-29T15:42:02.199" v="0"/>
      <pc:docMkLst>
        <pc:docMk/>
      </pc:docMkLst>
      <pc:sldChg chg="del">
        <pc:chgData name="Garg, Tarun" userId="S::tarun.garg2@kpmg.co.uk::e6ba3d8d-230e-46e8-b3c5-3bb3a48d1d25" providerId="AD" clId="Web-{F225E6BC-FAC8-44B9-A2E7-AB6D6330D6A4}" dt="2025-01-29T15:42:02.199" v="0"/>
        <pc:sldMkLst>
          <pc:docMk/>
          <pc:sldMk cId="3007410609" sldId="267"/>
        </pc:sldMkLst>
      </pc:sldChg>
    </pc:docChg>
  </pc:docChgLst>
  <pc:docChgLst>
    <pc:chgData name="Garg, Tarun" userId="S::tarun.garg2@kpmg.co.uk::e6ba3d8d-230e-46e8-b3c5-3bb3a48d1d25" providerId="AD" clId="Web-{33B3AB6C-9904-1E7D-CD80-827FC3AB93B0}"/>
    <pc:docChg chg="modSld">
      <pc:chgData name="Garg, Tarun" userId="S::tarun.garg2@kpmg.co.uk::e6ba3d8d-230e-46e8-b3c5-3bb3a48d1d25" providerId="AD" clId="Web-{33B3AB6C-9904-1E7D-CD80-827FC3AB93B0}" dt="2025-06-03T10:19:36.148" v="0" actId="14100"/>
      <pc:docMkLst>
        <pc:docMk/>
      </pc:docMkLst>
      <pc:sldChg chg="modSp">
        <pc:chgData name="Garg, Tarun" userId="S::tarun.garg2@kpmg.co.uk::e6ba3d8d-230e-46e8-b3c5-3bb3a48d1d25" providerId="AD" clId="Web-{33B3AB6C-9904-1E7D-CD80-827FC3AB93B0}" dt="2025-06-03T10:19:36.148" v="0" actId="14100"/>
        <pc:sldMkLst>
          <pc:docMk/>
          <pc:sldMk cId="862549441" sldId="313"/>
        </pc:sldMkLst>
        <pc:picChg chg="mod">
          <ac:chgData name="Garg, Tarun" userId="S::tarun.garg2@kpmg.co.uk::e6ba3d8d-230e-46e8-b3c5-3bb3a48d1d25" providerId="AD" clId="Web-{33B3AB6C-9904-1E7D-CD80-827FC3AB93B0}" dt="2025-06-03T10:19:36.148" v="0" actId="14100"/>
          <ac:picMkLst>
            <pc:docMk/>
            <pc:sldMk cId="862549441" sldId="313"/>
            <ac:picMk id="3" creationId="{244D6568-75F8-28AE-4E5F-300E4FB06918}"/>
          </ac:picMkLst>
        </pc:picChg>
      </pc:sldChg>
    </pc:docChg>
  </pc:docChgLst>
  <pc:docChgLst>
    <pc:chgData name="Sinha, Ipsha (Temp)" userId="S::ipsha.sinha@kpmg.co.uk::e9dde0f7-4399-4fef-9842-ad06dbaac719" providerId="AD" clId="Web-{588B1839-C7D1-0D65-9339-9348F2E397E3}"/>
    <pc:docChg chg="addSld delSld modSld">
      <pc:chgData name="Sinha, Ipsha (Temp)" userId="S::ipsha.sinha@kpmg.co.uk::e9dde0f7-4399-4fef-9842-ad06dbaac719" providerId="AD" clId="Web-{588B1839-C7D1-0D65-9339-9348F2E397E3}" dt="2025-02-17T10:10:43.643" v="20"/>
      <pc:docMkLst>
        <pc:docMk/>
      </pc:docMkLst>
      <pc:sldChg chg="modSp">
        <pc:chgData name="Sinha, Ipsha (Temp)" userId="S::ipsha.sinha@kpmg.co.uk::e9dde0f7-4399-4fef-9842-ad06dbaac719" providerId="AD" clId="Web-{588B1839-C7D1-0D65-9339-9348F2E397E3}" dt="2025-02-17T09:51:52.682" v="9" actId="20577"/>
        <pc:sldMkLst>
          <pc:docMk/>
          <pc:sldMk cId="2193072297" sldId="270"/>
        </pc:sldMkLst>
        <pc:spChg chg="mod">
          <ac:chgData name="Sinha, Ipsha (Temp)" userId="S::ipsha.sinha@kpmg.co.uk::e9dde0f7-4399-4fef-9842-ad06dbaac719" providerId="AD" clId="Web-{588B1839-C7D1-0D65-9339-9348F2E397E3}" dt="2025-02-17T09:51:52.682" v="9" actId="20577"/>
          <ac:spMkLst>
            <pc:docMk/>
            <pc:sldMk cId="2193072297" sldId="270"/>
            <ac:spMk id="2" creationId="{9E58316F-1377-A98F-E019-66FA7D90C094}"/>
          </ac:spMkLst>
        </pc:spChg>
      </pc:sldChg>
      <pc:sldChg chg="del">
        <pc:chgData name="Sinha, Ipsha (Temp)" userId="S::ipsha.sinha@kpmg.co.uk::e9dde0f7-4399-4fef-9842-ad06dbaac719" providerId="AD" clId="Web-{588B1839-C7D1-0D65-9339-9348F2E397E3}" dt="2025-02-17T10:08:33.514" v="13"/>
        <pc:sldMkLst>
          <pc:docMk/>
          <pc:sldMk cId="799522624" sldId="294"/>
        </pc:sldMkLst>
      </pc:sldChg>
      <pc:sldChg chg="del">
        <pc:chgData name="Sinha, Ipsha (Temp)" userId="S::ipsha.sinha@kpmg.co.uk::e9dde0f7-4399-4fef-9842-ad06dbaac719" providerId="AD" clId="Web-{588B1839-C7D1-0D65-9339-9348F2E397E3}" dt="2025-02-17T10:08:55.077" v="15"/>
        <pc:sldMkLst>
          <pc:docMk/>
          <pc:sldMk cId="2352330875" sldId="295"/>
        </pc:sldMkLst>
      </pc:sldChg>
      <pc:sldChg chg="del">
        <pc:chgData name="Sinha, Ipsha (Temp)" userId="S::ipsha.sinha@kpmg.co.uk::e9dde0f7-4399-4fef-9842-ad06dbaac719" providerId="AD" clId="Web-{588B1839-C7D1-0D65-9339-9348F2E397E3}" dt="2025-02-17T10:10:39.237" v="19"/>
        <pc:sldMkLst>
          <pc:docMk/>
          <pc:sldMk cId="2124334871" sldId="300"/>
        </pc:sldMkLst>
      </pc:sldChg>
      <pc:sldChg chg="del">
        <pc:chgData name="Sinha, Ipsha (Temp)" userId="S::ipsha.sinha@kpmg.co.uk::e9dde0f7-4399-4fef-9842-ad06dbaac719" providerId="AD" clId="Web-{588B1839-C7D1-0D65-9339-9348F2E397E3}" dt="2025-02-17T10:09:33.906" v="17"/>
        <pc:sldMkLst>
          <pc:docMk/>
          <pc:sldMk cId="4170256536" sldId="310"/>
        </pc:sldMkLst>
      </pc:sldChg>
      <pc:sldChg chg="addSp delSp modSp">
        <pc:chgData name="Sinha, Ipsha (Temp)" userId="S::ipsha.sinha@kpmg.co.uk::e9dde0f7-4399-4fef-9842-ad06dbaac719" providerId="AD" clId="Web-{588B1839-C7D1-0D65-9339-9348F2E397E3}" dt="2025-02-17T10:06:50.823" v="12" actId="1076"/>
        <pc:sldMkLst>
          <pc:docMk/>
          <pc:sldMk cId="2877160340" sldId="318"/>
        </pc:sldMkLst>
      </pc:sldChg>
      <pc:sldChg chg="add">
        <pc:chgData name="Sinha, Ipsha (Temp)" userId="S::ipsha.sinha@kpmg.co.uk::e9dde0f7-4399-4fef-9842-ad06dbaac719" providerId="AD" clId="Web-{588B1839-C7D1-0D65-9339-9348F2E397E3}" dt="2025-02-17T10:08:37.545" v="14"/>
        <pc:sldMkLst>
          <pc:docMk/>
          <pc:sldMk cId="799522624" sldId="320"/>
        </pc:sldMkLst>
      </pc:sldChg>
      <pc:sldChg chg="add">
        <pc:chgData name="Sinha, Ipsha (Temp)" userId="S::ipsha.sinha@kpmg.co.uk::e9dde0f7-4399-4fef-9842-ad06dbaac719" providerId="AD" clId="Web-{588B1839-C7D1-0D65-9339-9348F2E397E3}" dt="2025-02-17T10:09:03.515" v="16"/>
        <pc:sldMkLst>
          <pc:docMk/>
          <pc:sldMk cId="2352330875" sldId="321"/>
        </pc:sldMkLst>
      </pc:sldChg>
      <pc:sldChg chg="add">
        <pc:chgData name="Sinha, Ipsha (Temp)" userId="S::ipsha.sinha@kpmg.co.uk::e9dde0f7-4399-4fef-9842-ad06dbaac719" providerId="AD" clId="Web-{588B1839-C7D1-0D65-9339-9348F2E397E3}" dt="2025-02-17T10:09:54.032" v="18"/>
        <pc:sldMkLst>
          <pc:docMk/>
          <pc:sldMk cId="4170256536" sldId="322"/>
        </pc:sldMkLst>
      </pc:sldChg>
      <pc:sldChg chg="add">
        <pc:chgData name="Sinha, Ipsha (Temp)" userId="S::ipsha.sinha@kpmg.co.uk::e9dde0f7-4399-4fef-9842-ad06dbaac719" providerId="AD" clId="Web-{588B1839-C7D1-0D65-9339-9348F2E397E3}" dt="2025-02-17T10:10:43.643" v="20"/>
        <pc:sldMkLst>
          <pc:docMk/>
          <pc:sldMk cId="2124334871" sldId="323"/>
        </pc:sldMkLst>
      </pc:sldChg>
    </pc:docChg>
  </pc:docChgLst>
  <pc:docChgLst>
    <pc:chgData name="Sinha, Ipsha (Temp)" userId="S::ipsha.sinha@kpmg.co.uk::e9dde0f7-4399-4fef-9842-ad06dbaac719" providerId="AD" clId="Web-{E11CC4D5-D33B-D448-EECC-910F677EFE90}"/>
    <pc:docChg chg="modSld">
      <pc:chgData name="Sinha, Ipsha (Temp)" userId="S::ipsha.sinha@kpmg.co.uk::e9dde0f7-4399-4fef-9842-ad06dbaac719" providerId="AD" clId="Web-{E11CC4D5-D33B-D448-EECC-910F677EFE90}" dt="2025-03-25T14:20:37.205" v="6" actId="14100"/>
      <pc:docMkLst>
        <pc:docMk/>
      </pc:docMkLst>
      <pc:sldChg chg="modSp">
        <pc:chgData name="Sinha, Ipsha (Temp)" userId="S::ipsha.sinha@kpmg.co.uk::e9dde0f7-4399-4fef-9842-ad06dbaac719" providerId="AD" clId="Web-{E11CC4D5-D33B-D448-EECC-910F677EFE90}" dt="2025-03-25T12:21:10.874" v="2" actId="20577"/>
        <pc:sldMkLst>
          <pc:docMk/>
          <pc:sldMk cId="2193072297" sldId="270"/>
        </pc:sldMkLst>
        <pc:spChg chg="mod">
          <ac:chgData name="Sinha, Ipsha (Temp)" userId="S::ipsha.sinha@kpmg.co.uk::e9dde0f7-4399-4fef-9842-ad06dbaac719" providerId="AD" clId="Web-{E11CC4D5-D33B-D448-EECC-910F677EFE90}" dt="2025-03-25T12:21:10.874" v="2" actId="20577"/>
          <ac:spMkLst>
            <pc:docMk/>
            <pc:sldMk cId="2193072297" sldId="270"/>
            <ac:spMk id="2" creationId="{9E58316F-1377-A98F-E019-66FA7D90C094}"/>
          </ac:spMkLst>
        </pc:spChg>
      </pc:sldChg>
      <pc:sldChg chg="addSp delSp modSp">
        <pc:chgData name="Sinha, Ipsha (Temp)" userId="S::ipsha.sinha@kpmg.co.uk::e9dde0f7-4399-4fef-9842-ad06dbaac719" providerId="AD" clId="Web-{E11CC4D5-D33B-D448-EECC-910F677EFE90}" dt="2025-03-25T14:20:37.205" v="6" actId="14100"/>
        <pc:sldMkLst>
          <pc:docMk/>
          <pc:sldMk cId="2661582589" sldId="317"/>
        </pc:sldMkLst>
        <pc:picChg chg="add mod">
          <ac:chgData name="Sinha, Ipsha (Temp)" userId="S::ipsha.sinha@kpmg.co.uk::e9dde0f7-4399-4fef-9842-ad06dbaac719" providerId="AD" clId="Web-{E11CC4D5-D33B-D448-EECC-910F677EFE90}" dt="2025-03-25T14:20:37.205" v="6" actId="14100"/>
          <ac:picMkLst>
            <pc:docMk/>
            <pc:sldMk cId="2661582589" sldId="317"/>
            <ac:picMk id="3" creationId="{375E66B7-0712-0B25-D8D5-BBE35C726A73}"/>
          </ac:picMkLst>
        </pc:picChg>
        <pc:picChg chg="del">
          <ac:chgData name="Sinha, Ipsha (Temp)" userId="S::ipsha.sinha@kpmg.co.uk::e9dde0f7-4399-4fef-9842-ad06dbaac719" providerId="AD" clId="Web-{E11CC4D5-D33B-D448-EECC-910F677EFE90}" dt="2025-03-25T14:20:26.971" v="3"/>
          <ac:picMkLst>
            <pc:docMk/>
            <pc:sldMk cId="2661582589" sldId="317"/>
            <ac:picMk id="4" creationId="{1B928BBF-94FF-F19E-B431-B195E14A39FB}"/>
          </ac:picMkLst>
        </pc:picChg>
      </pc:sldChg>
    </pc:docChg>
  </pc:docChgLst>
  <pc:docChgLst>
    <pc:chgData name="Sinha, Ipsha (Temp)" userId="S::ipsha.sinha@kpmg.co.uk::e9dde0f7-4399-4fef-9842-ad06dbaac719" providerId="AD" clId="Web-{EEC56D8A-75F5-328B-AD3A-9DCE545B193F}"/>
    <pc:docChg chg="addSld modSld">
      <pc:chgData name="Sinha, Ipsha (Temp)" userId="S::ipsha.sinha@kpmg.co.uk::e9dde0f7-4399-4fef-9842-ad06dbaac719" providerId="AD" clId="Web-{EEC56D8A-75F5-328B-AD3A-9DCE545B193F}" dt="2025-02-10T09:22:40.442" v="1"/>
      <pc:docMkLst>
        <pc:docMk/>
      </pc:docMkLst>
      <pc:sldChg chg="modSp">
        <pc:chgData name="Sinha, Ipsha (Temp)" userId="S::ipsha.sinha@kpmg.co.uk::e9dde0f7-4399-4fef-9842-ad06dbaac719" providerId="AD" clId="Web-{EEC56D8A-75F5-328B-AD3A-9DCE545B193F}" dt="2025-02-05T15:28:54.760" v="0" actId="1076"/>
        <pc:sldMkLst>
          <pc:docMk/>
          <pc:sldMk cId="3349393719" sldId="290"/>
        </pc:sldMkLst>
      </pc:sldChg>
      <pc:sldChg chg="add replId">
        <pc:chgData name="Sinha, Ipsha (Temp)" userId="S::ipsha.sinha@kpmg.co.uk::e9dde0f7-4399-4fef-9842-ad06dbaac719" providerId="AD" clId="Web-{EEC56D8A-75F5-328B-AD3A-9DCE545B193F}" dt="2025-02-10T09:22:40.442" v="1"/>
        <pc:sldMkLst>
          <pc:docMk/>
          <pc:sldMk cId="887095441" sldId="309"/>
        </pc:sldMkLst>
      </pc:sldChg>
    </pc:docChg>
  </pc:docChgLst>
  <pc:docChgLst>
    <pc:chgData name="Garg, Tarun" userId="S::tarun.garg2@kpmg.co.uk::e6ba3d8d-230e-46e8-b3c5-3bb3a48d1d25" providerId="AD" clId="Web-{89B23F74-5683-82D0-4713-F18F53434B18}"/>
    <pc:docChg chg="modSld">
      <pc:chgData name="Garg, Tarun" userId="S::tarun.garg2@kpmg.co.uk::e6ba3d8d-230e-46e8-b3c5-3bb3a48d1d25" providerId="AD" clId="Web-{89B23F74-5683-82D0-4713-F18F53434B18}" dt="2025-06-12T11:35:45.024" v="3"/>
      <pc:docMkLst>
        <pc:docMk/>
      </pc:docMkLst>
      <pc:sldChg chg="delSp">
        <pc:chgData name="Garg, Tarun" userId="S::tarun.garg2@kpmg.co.uk::e6ba3d8d-230e-46e8-b3c5-3bb3a48d1d25" providerId="AD" clId="Web-{89B23F74-5683-82D0-4713-F18F53434B18}" dt="2025-06-12T11:35:45.024" v="3"/>
        <pc:sldMkLst>
          <pc:docMk/>
          <pc:sldMk cId="1441729714" sldId="303"/>
        </pc:sldMkLst>
        <pc:spChg chg="del">
          <ac:chgData name="Garg, Tarun" userId="S::tarun.garg2@kpmg.co.uk::e6ba3d8d-230e-46e8-b3c5-3bb3a48d1d25" providerId="AD" clId="Web-{89B23F74-5683-82D0-4713-F18F53434B18}" dt="2025-06-12T11:35:42.602" v="0"/>
          <ac:spMkLst>
            <pc:docMk/>
            <pc:sldMk cId="1441729714" sldId="303"/>
            <ac:spMk id="4" creationId="{51ABE94F-7CC5-1ECC-008B-AB2784F56B05}"/>
          </ac:spMkLst>
        </pc:spChg>
        <pc:spChg chg="del">
          <ac:chgData name="Garg, Tarun" userId="S::tarun.garg2@kpmg.co.uk::e6ba3d8d-230e-46e8-b3c5-3bb3a48d1d25" providerId="AD" clId="Web-{89B23F74-5683-82D0-4713-F18F53434B18}" dt="2025-06-12T11:35:44.118" v="2"/>
          <ac:spMkLst>
            <pc:docMk/>
            <pc:sldMk cId="1441729714" sldId="303"/>
            <ac:spMk id="5" creationId="{1B77AECF-3E78-9DCE-C73F-43D3F1B4252A}"/>
          </ac:spMkLst>
        </pc:spChg>
        <pc:cxnChg chg="del">
          <ac:chgData name="Garg, Tarun" userId="S::tarun.garg2@kpmg.co.uk::e6ba3d8d-230e-46e8-b3c5-3bb3a48d1d25" providerId="AD" clId="Web-{89B23F74-5683-82D0-4713-F18F53434B18}" dt="2025-06-12T11:35:43.571" v="1"/>
          <ac:cxnSpMkLst>
            <pc:docMk/>
            <pc:sldMk cId="1441729714" sldId="303"/>
            <ac:cxnSpMk id="7" creationId="{7FA0EC90-9141-AD75-5DF6-1A748A324ED5}"/>
          </ac:cxnSpMkLst>
        </pc:cxnChg>
        <pc:cxnChg chg="del">
          <ac:chgData name="Garg, Tarun" userId="S::tarun.garg2@kpmg.co.uk::e6ba3d8d-230e-46e8-b3c5-3bb3a48d1d25" providerId="AD" clId="Web-{89B23F74-5683-82D0-4713-F18F53434B18}" dt="2025-06-12T11:35:45.024" v="3"/>
          <ac:cxnSpMkLst>
            <pc:docMk/>
            <pc:sldMk cId="1441729714" sldId="303"/>
            <ac:cxnSpMk id="8" creationId="{40A69015-A262-67C6-73DC-4A45084B3A2C}"/>
          </ac:cxnSpMkLst>
        </pc:cxnChg>
      </pc:sldChg>
    </pc:docChg>
  </pc:docChgLst>
  <pc:docChgLst>
    <pc:chgData name="Sinha, Ipsha (Temp)" userId="S::ipsha.sinha@kpmg.co.uk::e9dde0f7-4399-4fef-9842-ad06dbaac719" providerId="AD" clId="Web-{8AC327FF-7671-6296-1A5C-6EE4A2E1A269}"/>
    <pc:docChg chg="addSld modSld">
      <pc:chgData name="Sinha, Ipsha (Temp)" userId="S::ipsha.sinha@kpmg.co.uk::e9dde0f7-4399-4fef-9842-ad06dbaac719" providerId="AD" clId="Web-{8AC327FF-7671-6296-1A5C-6EE4A2E1A269}" dt="2025-02-04T13:24:17.830" v="16" actId="20577"/>
      <pc:docMkLst>
        <pc:docMk/>
      </pc:docMkLst>
      <pc:sldChg chg="modSp">
        <pc:chgData name="Sinha, Ipsha (Temp)" userId="S::ipsha.sinha@kpmg.co.uk::e9dde0f7-4399-4fef-9842-ad06dbaac719" providerId="AD" clId="Web-{8AC327FF-7671-6296-1A5C-6EE4A2E1A269}" dt="2025-02-04T13:24:17.830" v="16" actId="20577"/>
        <pc:sldMkLst>
          <pc:docMk/>
          <pc:sldMk cId="3255470614" sldId="283"/>
        </pc:sldMkLst>
        <pc:spChg chg="mod">
          <ac:chgData name="Sinha, Ipsha (Temp)" userId="S::ipsha.sinha@kpmg.co.uk::e9dde0f7-4399-4fef-9842-ad06dbaac719" providerId="AD" clId="Web-{8AC327FF-7671-6296-1A5C-6EE4A2E1A269}" dt="2025-02-04T13:24:17.830" v="16" actId="20577"/>
          <ac:spMkLst>
            <pc:docMk/>
            <pc:sldMk cId="3255470614" sldId="283"/>
            <ac:spMk id="2" creationId="{9CEC29DB-45BB-CF58-6E24-794D93BA6E4B}"/>
          </ac:spMkLst>
        </pc:spChg>
      </pc:sldChg>
      <pc:sldChg chg="modSp">
        <pc:chgData name="Sinha, Ipsha (Temp)" userId="S::ipsha.sinha@kpmg.co.uk::e9dde0f7-4399-4fef-9842-ad06dbaac719" providerId="AD" clId="Web-{8AC327FF-7671-6296-1A5C-6EE4A2E1A269}" dt="2025-02-04T13:22:57.640" v="1" actId="20577"/>
        <pc:sldMkLst>
          <pc:docMk/>
          <pc:sldMk cId="1679855176" sldId="293"/>
        </pc:sldMkLst>
        <pc:spChg chg="mod">
          <ac:chgData name="Sinha, Ipsha (Temp)" userId="S::ipsha.sinha@kpmg.co.uk::e9dde0f7-4399-4fef-9842-ad06dbaac719" providerId="AD" clId="Web-{8AC327FF-7671-6296-1A5C-6EE4A2E1A269}" dt="2025-02-04T13:22:57.640" v="1" actId="20577"/>
          <ac:spMkLst>
            <pc:docMk/>
            <pc:sldMk cId="1679855176" sldId="293"/>
            <ac:spMk id="2" creationId="{882AAA26-9BEB-0A49-D160-8B705F53E13E}"/>
          </ac:spMkLst>
        </pc:spChg>
      </pc:sldChg>
      <pc:sldChg chg="addSp delSp modSp">
        <pc:chgData name="Sinha, Ipsha (Temp)" userId="S::ipsha.sinha@kpmg.co.uk::e9dde0f7-4399-4fef-9842-ad06dbaac719" providerId="AD" clId="Web-{8AC327FF-7671-6296-1A5C-6EE4A2E1A269}" dt="2025-02-04T13:23:11.969" v="5"/>
        <pc:sldMkLst>
          <pc:docMk/>
          <pc:sldMk cId="3122852559" sldId="298"/>
        </pc:sldMkLst>
      </pc:sldChg>
      <pc:sldChg chg="modSp new">
        <pc:chgData name="Sinha, Ipsha (Temp)" userId="S::ipsha.sinha@kpmg.co.uk::e9dde0f7-4399-4fef-9842-ad06dbaac719" providerId="AD" clId="Web-{8AC327FF-7671-6296-1A5C-6EE4A2E1A269}" dt="2025-02-04T13:23:25.938" v="13" actId="20577"/>
        <pc:sldMkLst>
          <pc:docMk/>
          <pc:sldMk cId="729060394" sldId="299"/>
        </pc:sldMkLst>
      </pc:sldChg>
    </pc:docChg>
  </pc:docChgLst>
  <pc:docChgLst>
    <pc:chgData name="Garg, Tarun" userId="S::tarun.garg2@kpmg.co.uk::e6ba3d8d-230e-46e8-b3c5-3bb3a48d1d25" providerId="AD" clId="Web-{BAEFBBFF-49D4-F3BA-8F4E-E1E94C7A8797}"/>
    <pc:docChg chg="modSld">
      <pc:chgData name="Garg, Tarun" userId="S::tarun.garg2@kpmg.co.uk::e6ba3d8d-230e-46e8-b3c5-3bb3a48d1d25" providerId="AD" clId="Web-{BAEFBBFF-49D4-F3BA-8F4E-E1E94C7A8797}" dt="2025-05-20T15:26:36.011" v="4" actId="14100"/>
      <pc:docMkLst>
        <pc:docMk/>
      </pc:docMkLst>
      <pc:sldChg chg="modSp">
        <pc:chgData name="Garg, Tarun" userId="S::tarun.garg2@kpmg.co.uk::e6ba3d8d-230e-46e8-b3c5-3bb3a48d1d25" providerId="AD" clId="Web-{BAEFBBFF-49D4-F3BA-8F4E-E1E94C7A8797}" dt="2025-05-20T11:42:40.361" v="3" actId="14100"/>
        <pc:sldMkLst>
          <pc:docMk/>
          <pc:sldMk cId="862549441" sldId="313"/>
        </pc:sldMkLst>
        <pc:picChg chg="mod">
          <ac:chgData name="Garg, Tarun" userId="S::tarun.garg2@kpmg.co.uk::e6ba3d8d-230e-46e8-b3c5-3bb3a48d1d25" providerId="AD" clId="Web-{BAEFBBFF-49D4-F3BA-8F4E-E1E94C7A8797}" dt="2025-05-20T11:42:40.361" v="3" actId="14100"/>
          <ac:picMkLst>
            <pc:docMk/>
            <pc:sldMk cId="862549441" sldId="313"/>
            <ac:picMk id="3" creationId="{244D6568-75F8-28AE-4E5F-300E4FB06918}"/>
          </ac:picMkLst>
        </pc:picChg>
      </pc:sldChg>
      <pc:sldChg chg="modSp">
        <pc:chgData name="Garg, Tarun" userId="S::tarun.garg2@kpmg.co.uk::e6ba3d8d-230e-46e8-b3c5-3bb3a48d1d25" providerId="AD" clId="Web-{BAEFBBFF-49D4-F3BA-8F4E-E1E94C7A8797}" dt="2025-05-20T15:26:36.011" v="4" actId="14100"/>
        <pc:sldMkLst>
          <pc:docMk/>
          <pc:sldMk cId="4085942774" sldId="315"/>
        </pc:sldMkLst>
        <pc:picChg chg="mod">
          <ac:chgData name="Garg, Tarun" userId="S::tarun.garg2@kpmg.co.uk::e6ba3d8d-230e-46e8-b3c5-3bb3a48d1d25" providerId="AD" clId="Web-{BAEFBBFF-49D4-F3BA-8F4E-E1E94C7A8797}" dt="2025-05-20T15:26:36.011" v="4" actId="14100"/>
          <ac:picMkLst>
            <pc:docMk/>
            <pc:sldMk cId="4085942774" sldId="315"/>
            <ac:picMk id="3" creationId="{2B725EE5-0EF1-5C8A-C356-7B68BCF1D03E}"/>
          </ac:picMkLst>
        </pc:picChg>
      </pc:sldChg>
    </pc:docChg>
  </pc:docChgLst>
  <pc:docChgLst>
    <pc:chgData name="Sinha, Ipsha (Temp)" userId="S::ipsha.sinha@kpmg.co.uk::e9dde0f7-4399-4fef-9842-ad06dbaac719" providerId="AD" clId="Web-{BC3339D5-A5AD-0A17-F2B8-BA77369346B5}"/>
    <pc:docChg chg="modSld sldOrd">
      <pc:chgData name="Sinha, Ipsha (Temp)" userId="S::ipsha.sinha@kpmg.co.uk::e9dde0f7-4399-4fef-9842-ad06dbaac719" providerId="AD" clId="Web-{BC3339D5-A5AD-0A17-F2B8-BA77369346B5}" dt="2025-02-13T01:47:39.644" v="32"/>
      <pc:docMkLst>
        <pc:docMk/>
      </pc:docMkLst>
      <pc:sldChg chg="ord">
        <pc:chgData name="Sinha, Ipsha (Temp)" userId="S::ipsha.sinha@kpmg.co.uk::e9dde0f7-4399-4fef-9842-ad06dbaac719" providerId="AD" clId="Web-{BC3339D5-A5AD-0A17-F2B8-BA77369346B5}" dt="2025-02-12T15:45:17.429" v="8"/>
        <pc:sldMkLst>
          <pc:docMk/>
          <pc:sldMk cId="69937392" sldId="297"/>
        </pc:sldMkLst>
      </pc:sldChg>
      <pc:sldChg chg="ord">
        <pc:chgData name="Sinha, Ipsha (Temp)" userId="S::ipsha.sinha@kpmg.co.uk::e9dde0f7-4399-4fef-9842-ad06dbaac719" providerId="AD" clId="Web-{BC3339D5-A5AD-0A17-F2B8-BA77369346B5}" dt="2025-02-12T15:08:18.538" v="7"/>
        <pc:sldMkLst>
          <pc:docMk/>
          <pc:sldMk cId="3122852559" sldId="298"/>
        </pc:sldMkLst>
      </pc:sldChg>
      <pc:sldChg chg="ord">
        <pc:chgData name="Sinha, Ipsha (Temp)" userId="S::ipsha.sinha@kpmg.co.uk::e9dde0f7-4399-4fef-9842-ad06dbaac719" providerId="AD" clId="Web-{BC3339D5-A5AD-0A17-F2B8-BA77369346B5}" dt="2025-02-12T19:17:39.599" v="29"/>
        <pc:sldMkLst>
          <pc:docMk/>
          <pc:sldMk cId="2411291930" sldId="304"/>
        </pc:sldMkLst>
      </pc:sldChg>
      <pc:sldChg chg="ord">
        <pc:chgData name="Sinha, Ipsha (Temp)" userId="S::ipsha.sinha@kpmg.co.uk::e9dde0f7-4399-4fef-9842-ad06dbaac719" providerId="AD" clId="Web-{BC3339D5-A5AD-0A17-F2B8-BA77369346B5}" dt="2025-02-13T01:46:03.829" v="31"/>
        <pc:sldMkLst>
          <pc:docMk/>
          <pc:sldMk cId="2643727993" sldId="305"/>
        </pc:sldMkLst>
      </pc:sldChg>
      <pc:sldChg chg="ord">
        <pc:chgData name="Sinha, Ipsha (Temp)" userId="S::ipsha.sinha@kpmg.co.uk::e9dde0f7-4399-4fef-9842-ad06dbaac719" providerId="AD" clId="Web-{BC3339D5-A5AD-0A17-F2B8-BA77369346B5}" dt="2025-02-13T01:47:39.644" v="32"/>
        <pc:sldMkLst>
          <pc:docMk/>
          <pc:sldMk cId="4172165411" sldId="306"/>
        </pc:sldMkLst>
      </pc:sldChg>
      <pc:sldChg chg="modSp">
        <pc:chgData name="Sinha, Ipsha (Temp)" userId="S::ipsha.sinha@kpmg.co.uk::e9dde0f7-4399-4fef-9842-ad06dbaac719" providerId="AD" clId="Web-{BC3339D5-A5AD-0A17-F2B8-BA77369346B5}" dt="2025-02-12T19:15:00.078" v="27" actId="20577"/>
        <pc:sldMkLst>
          <pc:docMk/>
          <pc:sldMk cId="887095441" sldId="309"/>
        </pc:sldMkLst>
      </pc:sldChg>
      <pc:sldChg chg="addSp delSp modSp ord">
        <pc:chgData name="Sinha, Ipsha (Temp)" userId="S::ipsha.sinha@kpmg.co.uk::e9dde0f7-4399-4fef-9842-ad06dbaac719" providerId="AD" clId="Web-{BC3339D5-A5AD-0A17-F2B8-BA77369346B5}" dt="2025-02-12T14:51:48.558" v="4"/>
        <pc:sldMkLst>
          <pc:docMk/>
          <pc:sldMk cId="4170256536" sldId="310"/>
        </pc:sldMkLst>
      </pc:sldChg>
      <pc:sldChg chg="addSp delSp modSp ord">
        <pc:chgData name="Sinha, Ipsha (Temp)" userId="S::ipsha.sinha@kpmg.co.uk::e9dde0f7-4399-4fef-9842-ad06dbaac719" providerId="AD" clId="Web-{BC3339D5-A5AD-0A17-F2B8-BA77369346B5}" dt="2025-02-12T19:13:59.372" v="22"/>
        <pc:sldMkLst>
          <pc:docMk/>
          <pc:sldMk cId="1671852326" sldId="314"/>
        </pc:sldMkLst>
      </pc:sldChg>
    </pc:docChg>
  </pc:docChgLst>
  <pc:docChgLst>
    <pc:chgData name="Garg, Tarun" userId="S::tarun.garg2@kpmg.co.uk::e6ba3d8d-230e-46e8-b3c5-3bb3a48d1d25" providerId="AD" clId="Web-{543BAFC2-995D-5712-2B4E-00942F0BE6A0}"/>
    <pc:docChg chg="modSld">
      <pc:chgData name="Garg, Tarun" userId="S::tarun.garg2@kpmg.co.uk::e6ba3d8d-230e-46e8-b3c5-3bb3a48d1d25" providerId="AD" clId="Web-{543BAFC2-995D-5712-2B4E-00942F0BE6A0}" dt="2025-05-15T14:52:35.043" v="6" actId="14100"/>
      <pc:docMkLst>
        <pc:docMk/>
      </pc:docMkLst>
      <pc:sldChg chg="modSp">
        <pc:chgData name="Garg, Tarun" userId="S::tarun.garg2@kpmg.co.uk::e6ba3d8d-230e-46e8-b3c5-3bb3a48d1d25" providerId="AD" clId="Web-{543BAFC2-995D-5712-2B4E-00942F0BE6A0}" dt="2025-05-15T14:52:35.043" v="6" actId="14100"/>
        <pc:sldMkLst>
          <pc:docMk/>
          <pc:sldMk cId="3255470614" sldId="283"/>
        </pc:sldMkLst>
        <pc:picChg chg="mod">
          <ac:chgData name="Garg, Tarun" userId="S::tarun.garg2@kpmg.co.uk::e6ba3d8d-230e-46e8-b3c5-3bb3a48d1d25" providerId="AD" clId="Web-{543BAFC2-995D-5712-2B4E-00942F0BE6A0}" dt="2025-05-15T14:52:35.043" v="6" actId="14100"/>
          <ac:picMkLst>
            <pc:docMk/>
            <pc:sldMk cId="3255470614" sldId="283"/>
            <ac:picMk id="3" creationId="{2D9614D4-3EBD-FCD7-BF09-F552D80CB520}"/>
          </ac:picMkLst>
        </pc:picChg>
      </pc:sldChg>
    </pc:docChg>
  </pc:docChgLst>
  <pc:docChgLst>
    <pc:chgData name="Garg, Tarun" userId="S::tarun.garg2@kpmg.co.uk::e6ba3d8d-230e-46e8-b3c5-3bb3a48d1d25" providerId="AD" clId="Web-{BAEBED6C-BE09-01BF-7B2B-4889B3358705}"/>
    <pc:docChg chg="modSld">
      <pc:chgData name="Garg, Tarun" userId="S::tarun.garg2@kpmg.co.uk::e6ba3d8d-230e-46e8-b3c5-3bb3a48d1d25" providerId="AD" clId="Web-{BAEBED6C-BE09-01BF-7B2B-4889B3358705}" dt="2025-06-13T11:38:24.549" v="1"/>
      <pc:docMkLst>
        <pc:docMk/>
      </pc:docMkLst>
      <pc:sldChg chg="delSp">
        <pc:chgData name="Garg, Tarun" userId="S::tarun.garg2@kpmg.co.uk::e6ba3d8d-230e-46e8-b3c5-3bb3a48d1d25" providerId="AD" clId="Web-{BAEBED6C-BE09-01BF-7B2B-4889B3358705}" dt="2025-06-13T11:38:24.549" v="1"/>
        <pc:sldMkLst>
          <pc:docMk/>
          <pc:sldMk cId="397791425" sldId="311"/>
        </pc:sldMkLst>
        <pc:spChg chg="del">
          <ac:chgData name="Garg, Tarun" userId="S::tarun.garg2@kpmg.co.uk::e6ba3d8d-230e-46e8-b3c5-3bb3a48d1d25" providerId="AD" clId="Web-{BAEBED6C-BE09-01BF-7B2B-4889B3358705}" dt="2025-06-13T11:38:23.658" v="0"/>
          <ac:spMkLst>
            <pc:docMk/>
            <pc:sldMk cId="397791425" sldId="311"/>
            <ac:spMk id="3" creationId="{2AEE633C-9CCD-61A6-1AF5-7E6E00B22B0E}"/>
          </ac:spMkLst>
        </pc:spChg>
        <pc:cxnChg chg="del">
          <ac:chgData name="Garg, Tarun" userId="S::tarun.garg2@kpmg.co.uk::e6ba3d8d-230e-46e8-b3c5-3bb3a48d1d25" providerId="AD" clId="Web-{BAEBED6C-BE09-01BF-7B2B-4889B3358705}" dt="2025-06-13T11:38:24.549" v="1"/>
          <ac:cxnSpMkLst>
            <pc:docMk/>
            <pc:sldMk cId="397791425" sldId="311"/>
            <ac:cxnSpMk id="7" creationId="{E0788B8F-FEE7-2209-B007-FCE6BB7E1312}"/>
          </ac:cxnSpMkLst>
        </pc:cxnChg>
      </pc:sldChg>
    </pc:docChg>
  </pc:docChgLst>
  <pc:docChgLst>
    <pc:chgData name="Garg, Tarun" userId="S::tarun.garg2@kpmg.co.uk::e6ba3d8d-230e-46e8-b3c5-3bb3a48d1d25" providerId="AD" clId="Web-{102AEFD2-6D09-9E3F-0C06-35AF5D87CC10}"/>
    <pc:docChg chg="modSld">
      <pc:chgData name="Garg, Tarun" userId="S::tarun.garg2@kpmg.co.uk::e6ba3d8d-230e-46e8-b3c5-3bb3a48d1d25" providerId="AD" clId="Web-{102AEFD2-6D09-9E3F-0C06-35AF5D87CC10}" dt="2025-06-10T14:59:25.189" v="39"/>
      <pc:docMkLst>
        <pc:docMk/>
      </pc:docMkLst>
      <pc:sldChg chg="addSp modSp">
        <pc:chgData name="Garg, Tarun" userId="S::tarun.garg2@kpmg.co.uk::e6ba3d8d-230e-46e8-b3c5-3bb3a48d1d25" providerId="AD" clId="Web-{102AEFD2-6D09-9E3F-0C06-35AF5D87CC10}" dt="2025-06-10T10:49:23.784" v="8" actId="14100"/>
        <pc:sldMkLst>
          <pc:docMk/>
          <pc:sldMk cId="1441729714" sldId="303"/>
        </pc:sldMkLst>
        <pc:spChg chg="add">
          <ac:chgData name="Garg, Tarun" userId="S::tarun.garg2@kpmg.co.uk::e6ba3d8d-230e-46e8-b3c5-3bb3a48d1d25" providerId="AD" clId="Web-{102AEFD2-6D09-9E3F-0C06-35AF5D87CC10}" dt="2025-06-10T10:47:49.047" v="0"/>
          <ac:spMkLst>
            <pc:docMk/>
            <pc:sldMk cId="1441729714" sldId="303"/>
            <ac:spMk id="4" creationId="{51ABE94F-7CC5-1ECC-008B-AB2784F56B05}"/>
          </ac:spMkLst>
        </pc:spChg>
        <pc:spChg chg="add">
          <ac:chgData name="Garg, Tarun" userId="S::tarun.garg2@kpmg.co.uk::e6ba3d8d-230e-46e8-b3c5-3bb3a48d1d25" providerId="AD" clId="Web-{102AEFD2-6D09-9E3F-0C06-35AF5D87CC10}" dt="2025-06-10T10:48:38.642" v="1"/>
          <ac:spMkLst>
            <pc:docMk/>
            <pc:sldMk cId="1441729714" sldId="303"/>
            <ac:spMk id="5" creationId="{1B77AECF-3E78-9DCE-C73F-43D3F1B4252A}"/>
          </ac:spMkLst>
        </pc:spChg>
        <pc:cxnChg chg="add mod">
          <ac:chgData name="Garg, Tarun" userId="S::tarun.garg2@kpmg.co.uk::e6ba3d8d-230e-46e8-b3c5-3bb3a48d1d25" providerId="AD" clId="Web-{102AEFD2-6D09-9E3F-0C06-35AF5D87CC10}" dt="2025-06-10T10:49:01.565" v="4" actId="14100"/>
          <ac:cxnSpMkLst>
            <pc:docMk/>
            <pc:sldMk cId="1441729714" sldId="303"/>
            <ac:cxnSpMk id="7" creationId="{7FA0EC90-9141-AD75-5DF6-1A748A324ED5}"/>
          </ac:cxnSpMkLst>
        </pc:cxnChg>
        <pc:cxnChg chg="add mod">
          <ac:chgData name="Garg, Tarun" userId="S::tarun.garg2@kpmg.co.uk::e6ba3d8d-230e-46e8-b3c5-3bb3a48d1d25" providerId="AD" clId="Web-{102AEFD2-6D09-9E3F-0C06-35AF5D87CC10}" dt="2025-06-10T10:49:23.784" v="8" actId="14100"/>
          <ac:cxnSpMkLst>
            <pc:docMk/>
            <pc:sldMk cId="1441729714" sldId="303"/>
            <ac:cxnSpMk id="8" creationId="{40A69015-A262-67C6-73DC-4A45084B3A2C}"/>
          </ac:cxnSpMkLst>
        </pc:cxnChg>
      </pc:sldChg>
      <pc:sldChg chg="addSp delSp modSp">
        <pc:chgData name="Garg, Tarun" userId="S::tarun.garg2@kpmg.co.uk::e6ba3d8d-230e-46e8-b3c5-3bb3a48d1d25" providerId="AD" clId="Web-{102AEFD2-6D09-9E3F-0C06-35AF5D87CC10}" dt="2025-06-10T14:59:25.189" v="39"/>
        <pc:sldMkLst>
          <pc:docMk/>
          <pc:sldMk cId="3010007369" sldId="319"/>
        </pc:sldMkLst>
        <pc:spChg chg="add del mod">
          <ac:chgData name="Garg, Tarun" userId="S::tarun.garg2@kpmg.co.uk::e6ba3d8d-230e-46e8-b3c5-3bb3a48d1d25" providerId="AD" clId="Web-{102AEFD2-6D09-9E3F-0C06-35AF5D87CC10}" dt="2025-06-10T14:59:20.938" v="35"/>
          <ac:spMkLst>
            <pc:docMk/>
            <pc:sldMk cId="3010007369" sldId="319"/>
            <ac:spMk id="4" creationId="{856FC216-8DDC-3880-0722-34F3B14F9BBB}"/>
          </ac:spMkLst>
        </pc:spChg>
        <pc:spChg chg="add del mod">
          <ac:chgData name="Garg, Tarun" userId="S::tarun.garg2@kpmg.co.uk::e6ba3d8d-230e-46e8-b3c5-3bb3a48d1d25" providerId="AD" clId="Web-{102AEFD2-6D09-9E3F-0C06-35AF5D87CC10}" dt="2025-06-10T14:59:24.064" v="38"/>
          <ac:spMkLst>
            <pc:docMk/>
            <pc:sldMk cId="3010007369" sldId="319"/>
            <ac:spMk id="7" creationId="{0B036999-1F87-8B90-C244-3DF4A986DA9D}"/>
          </ac:spMkLst>
        </pc:spChg>
        <pc:cxnChg chg="add del mod">
          <ac:chgData name="Garg, Tarun" userId="S::tarun.garg2@kpmg.co.uk::e6ba3d8d-230e-46e8-b3c5-3bb3a48d1d25" providerId="AD" clId="Web-{102AEFD2-6D09-9E3F-0C06-35AF5D87CC10}" dt="2025-06-10T14:59:21.970" v="36"/>
          <ac:cxnSpMkLst>
            <pc:docMk/>
            <pc:sldMk cId="3010007369" sldId="319"/>
            <ac:cxnSpMk id="5" creationId="{624F7F43-9FA0-E40B-D5ED-394F8E8FB301}"/>
          </ac:cxnSpMkLst>
        </pc:cxnChg>
        <pc:cxnChg chg="add del mod">
          <ac:chgData name="Garg, Tarun" userId="S::tarun.garg2@kpmg.co.uk::e6ba3d8d-230e-46e8-b3c5-3bb3a48d1d25" providerId="AD" clId="Web-{102AEFD2-6D09-9E3F-0C06-35AF5D87CC10}" dt="2025-06-10T14:59:23.548" v="37"/>
          <ac:cxnSpMkLst>
            <pc:docMk/>
            <pc:sldMk cId="3010007369" sldId="319"/>
            <ac:cxnSpMk id="8" creationId="{84B86CBA-6611-FBC1-E1AE-BBB6A8BA0B0C}"/>
          </ac:cxnSpMkLst>
        </pc:cxnChg>
        <pc:cxnChg chg="add del mod">
          <ac:chgData name="Garg, Tarun" userId="S::tarun.garg2@kpmg.co.uk::e6ba3d8d-230e-46e8-b3c5-3bb3a48d1d25" providerId="AD" clId="Web-{102AEFD2-6D09-9E3F-0C06-35AF5D87CC10}" dt="2025-06-10T14:59:25.189" v="39"/>
          <ac:cxnSpMkLst>
            <pc:docMk/>
            <pc:sldMk cId="3010007369" sldId="319"/>
            <ac:cxnSpMk id="9" creationId="{88B30BAD-073D-0271-066E-BB25A4B25EBF}"/>
          </ac:cxnSpMkLst>
        </pc:cxnChg>
      </pc:sldChg>
    </pc:docChg>
  </pc:docChgLst>
  <pc:docChgLst>
    <pc:chgData name="Garg, Tarun" userId="S::tarun.garg2@kpmg.co.uk::e6ba3d8d-230e-46e8-b3c5-3bb3a48d1d25" providerId="AD" clId="Web-{4A0834E1-FED8-80D1-C607-19B918032FA3}"/>
    <pc:docChg chg="mod">
      <pc:chgData name="Garg, Tarun" userId="S::tarun.garg2@kpmg.co.uk::e6ba3d8d-230e-46e8-b3c5-3bb3a48d1d25" providerId="AD" clId="Web-{4A0834E1-FED8-80D1-C607-19B918032FA3}" dt="2025-02-19T12:47:46.971" v="0"/>
      <pc:docMkLst>
        <pc:docMk/>
      </pc:docMkLst>
    </pc:docChg>
  </pc:docChgLst>
  <pc:docChgLst>
    <pc:chgData name="Yoganandham, Priyaa (Temp)" userId="S::priyaa.yoganandham@kpmg.co.uk::408108ee-5e50-4ccb-89f9-2a170f5f6417" providerId="AD" clId="Web-{DCDEAB4A-27CF-C069-5698-7E7303311C05}"/>
    <pc:docChg chg="modSld">
      <pc:chgData name="Yoganandham, Priyaa (Temp)" userId="S::priyaa.yoganandham@kpmg.co.uk::408108ee-5e50-4ccb-89f9-2a170f5f6417" providerId="AD" clId="Web-{DCDEAB4A-27CF-C069-5698-7E7303311C05}" dt="2025-01-29T15:52:14.527" v="4" actId="20577"/>
      <pc:docMkLst>
        <pc:docMk/>
      </pc:docMkLst>
      <pc:sldChg chg="modSp">
        <pc:chgData name="Yoganandham, Priyaa (Temp)" userId="S::priyaa.yoganandham@kpmg.co.uk::408108ee-5e50-4ccb-89f9-2a170f5f6417" providerId="AD" clId="Web-{DCDEAB4A-27CF-C069-5698-7E7303311C05}" dt="2025-01-29T15:52:14.527" v="4" actId="20577"/>
        <pc:sldMkLst>
          <pc:docMk/>
          <pc:sldMk cId="3255470614" sldId="283"/>
        </pc:sldMkLst>
        <pc:spChg chg="mod">
          <ac:chgData name="Yoganandham, Priyaa (Temp)" userId="S::priyaa.yoganandham@kpmg.co.uk::408108ee-5e50-4ccb-89f9-2a170f5f6417" providerId="AD" clId="Web-{DCDEAB4A-27CF-C069-5698-7E7303311C05}" dt="2025-01-29T15:52:14.527" v="4" actId="20577"/>
          <ac:spMkLst>
            <pc:docMk/>
            <pc:sldMk cId="3255470614" sldId="283"/>
            <ac:spMk id="6" creationId="{2C82B264-ADBB-7A83-58CE-9D5A1088B012}"/>
          </ac:spMkLst>
        </pc:spChg>
      </pc:sldChg>
    </pc:docChg>
  </pc:docChgLst>
  <pc:docChgLst>
    <pc:chgData name="Garg, Tarun" userId="S::tarun.garg2@kpmg.co.uk::e6ba3d8d-230e-46e8-b3c5-3bb3a48d1d25" providerId="AD" clId="Web-{4483C111-5F08-CAF4-BC09-4DBC33E0D76D}"/>
    <pc:docChg chg="modSld">
      <pc:chgData name="Garg, Tarun" userId="S::tarun.garg2@kpmg.co.uk::e6ba3d8d-230e-46e8-b3c5-3bb3a48d1d25" providerId="AD" clId="Web-{4483C111-5F08-CAF4-BC09-4DBC33E0D76D}" dt="2025-05-23T10:56:11.722" v="0" actId="1076"/>
      <pc:docMkLst>
        <pc:docMk/>
      </pc:docMkLst>
      <pc:sldChg chg="modSp">
        <pc:chgData name="Garg, Tarun" userId="S::tarun.garg2@kpmg.co.uk::e6ba3d8d-230e-46e8-b3c5-3bb3a48d1d25" providerId="AD" clId="Web-{4483C111-5F08-CAF4-BC09-4DBC33E0D76D}" dt="2025-05-23T10:56:11.722" v="0" actId="1076"/>
        <pc:sldMkLst>
          <pc:docMk/>
          <pc:sldMk cId="2124334871" sldId="323"/>
        </pc:sldMkLst>
        <pc:picChg chg="mod">
          <ac:chgData name="Garg, Tarun" userId="S::tarun.garg2@kpmg.co.uk::e6ba3d8d-230e-46e8-b3c5-3bb3a48d1d25" providerId="AD" clId="Web-{4483C111-5F08-CAF4-BC09-4DBC33E0D76D}" dt="2025-05-23T10:56:11.722" v="0" actId="1076"/>
          <ac:picMkLst>
            <pc:docMk/>
            <pc:sldMk cId="2124334871" sldId="323"/>
            <ac:picMk id="3" creationId="{2ED86A70-89F4-7966-8F95-452D7E250A11}"/>
          </ac:picMkLst>
        </pc:picChg>
      </pc:sldChg>
    </pc:docChg>
  </pc:docChgLst>
  <pc:docChgLst>
    <pc:chgData name="Abela, David" userId="S::david.abela@kpmg.co.uk::a25fab4e-1d67-40e0-92ec-5b063215c312" providerId="AD" clId="Web-{21092250-6438-2BA6-A3CB-7B1D3821AF80}"/>
    <pc:docChg chg="mod">
      <pc:chgData name="Abela, David" userId="S::david.abela@kpmg.co.uk::a25fab4e-1d67-40e0-92ec-5b063215c312" providerId="AD" clId="Web-{21092250-6438-2BA6-A3CB-7B1D3821AF80}" dt="2025-02-18T14:00:29.152" v="0"/>
      <pc:docMkLst>
        <pc:docMk/>
      </pc:docMkLst>
    </pc:docChg>
  </pc:docChgLst>
  <pc:docChgLst>
    <pc:chgData name="Sinha, Ipsha (Temp)" userId="S::ipsha.sinha@kpmg.co.uk::e9dde0f7-4399-4fef-9842-ad06dbaac719" providerId="AD" clId="Web-{AA47AA32-172C-820C-D1B8-F22731025EE3}"/>
    <pc:docChg chg="addSld delSld modSld sldOrd">
      <pc:chgData name="Sinha, Ipsha (Temp)" userId="S::ipsha.sinha@kpmg.co.uk::e9dde0f7-4399-4fef-9842-ad06dbaac719" providerId="AD" clId="Web-{AA47AA32-172C-820C-D1B8-F22731025EE3}" dt="2025-02-12T13:11:31.583" v="46"/>
      <pc:docMkLst>
        <pc:docMk/>
      </pc:docMkLst>
      <pc:sldChg chg="add del">
        <pc:chgData name="Sinha, Ipsha (Temp)" userId="S::ipsha.sinha@kpmg.co.uk::e9dde0f7-4399-4fef-9842-ad06dbaac719" providerId="AD" clId="Web-{AA47AA32-172C-820C-D1B8-F22731025EE3}" dt="2025-02-12T13:10:28.191" v="37"/>
        <pc:sldMkLst>
          <pc:docMk/>
          <pc:sldMk cId="3255470614" sldId="283"/>
        </pc:sldMkLst>
      </pc:sldChg>
      <pc:sldChg chg="add del">
        <pc:chgData name="Sinha, Ipsha (Temp)" userId="S::ipsha.sinha@kpmg.co.uk::e9dde0f7-4399-4fef-9842-ad06dbaac719" providerId="AD" clId="Web-{AA47AA32-172C-820C-D1B8-F22731025EE3}" dt="2025-02-12T13:10:28.222" v="38"/>
        <pc:sldMkLst>
          <pc:docMk/>
          <pc:sldMk cId="1048122041" sldId="291"/>
        </pc:sldMkLst>
      </pc:sldChg>
      <pc:sldChg chg="modSp">
        <pc:chgData name="Sinha, Ipsha (Temp)" userId="S::ipsha.sinha@kpmg.co.uk::e9dde0f7-4399-4fef-9842-ad06dbaac719" providerId="AD" clId="Web-{AA47AA32-172C-820C-D1B8-F22731025EE3}" dt="2025-02-12T13:10:02.737" v="28" actId="20577"/>
        <pc:sldMkLst>
          <pc:docMk/>
          <pc:sldMk cId="1679855176" sldId="293"/>
        </pc:sldMkLst>
        <pc:spChg chg="mod">
          <ac:chgData name="Sinha, Ipsha (Temp)" userId="S::ipsha.sinha@kpmg.co.uk::e9dde0f7-4399-4fef-9842-ad06dbaac719" providerId="AD" clId="Web-{AA47AA32-172C-820C-D1B8-F22731025EE3}" dt="2025-02-12T13:10:02.737" v="28" actId="20577"/>
          <ac:spMkLst>
            <pc:docMk/>
            <pc:sldMk cId="1679855176" sldId="293"/>
            <ac:spMk id="2" creationId="{882AAA26-9BEB-0A49-D160-8B705F53E13E}"/>
          </ac:spMkLst>
        </pc:spChg>
      </pc:sldChg>
      <pc:sldChg chg="add del">
        <pc:chgData name="Sinha, Ipsha (Temp)" userId="S::ipsha.sinha@kpmg.co.uk::e9dde0f7-4399-4fef-9842-ad06dbaac719" providerId="AD" clId="Web-{AA47AA32-172C-820C-D1B8-F22731025EE3}" dt="2025-02-12T13:10:28.238" v="39"/>
        <pc:sldMkLst>
          <pc:docMk/>
          <pc:sldMk cId="799522624" sldId="294"/>
        </pc:sldMkLst>
      </pc:sldChg>
      <pc:sldChg chg="add del">
        <pc:chgData name="Sinha, Ipsha (Temp)" userId="S::ipsha.sinha@kpmg.co.uk::e9dde0f7-4399-4fef-9842-ad06dbaac719" providerId="AD" clId="Web-{AA47AA32-172C-820C-D1B8-F22731025EE3}" dt="2025-02-12T13:10:28.285" v="41"/>
        <pc:sldMkLst>
          <pc:docMk/>
          <pc:sldMk cId="2352330875" sldId="295"/>
        </pc:sldMkLst>
      </pc:sldChg>
      <pc:sldChg chg="add del">
        <pc:chgData name="Sinha, Ipsha (Temp)" userId="S::ipsha.sinha@kpmg.co.uk::e9dde0f7-4399-4fef-9842-ad06dbaac719" providerId="AD" clId="Web-{AA47AA32-172C-820C-D1B8-F22731025EE3}" dt="2025-02-12T13:10:28.316" v="42"/>
        <pc:sldMkLst>
          <pc:docMk/>
          <pc:sldMk cId="3048566219" sldId="296"/>
        </pc:sldMkLst>
      </pc:sldChg>
      <pc:sldChg chg="ord">
        <pc:chgData name="Sinha, Ipsha (Temp)" userId="S::ipsha.sinha@kpmg.co.uk::e9dde0f7-4399-4fef-9842-ad06dbaac719" providerId="AD" clId="Web-{AA47AA32-172C-820C-D1B8-F22731025EE3}" dt="2025-02-12T08:27:57.818" v="18"/>
        <pc:sldMkLst>
          <pc:docMk/>
          <pc:sldMk cId="69937392" sldId="297"/>
        </pc:sldMkLst>
      </pc:sldChg>
      <pc:sldChg chg="del">
        <pc:chgData name="Sinha, Ipsha (Temp)" userId="S::ipsha.sinha@kpmg.co.uk::e9dde0f7-4399-4fef-9842-ad06dbaac719" providerId="AD" clId="Web-{AA47AA32-172C-820C-D1B8-F22731025EE3}" dt="2025-02-12T13:11:31.583" v="46"/>
        <pc:sldMkLst>
          <pc:docMk/>
          <pc:sldMk cId="729060394" sldId="299"/>
        </pc:sldMkLst>
      </pc:sldChg>
      <pc:sldChg chg="modSp add del ord">
        <pc:chgData name="Sinha, Ipsha (Temp)" userId="S::ipsha.sinha@kpmg.co.uk::e9dde0f7-4399-4fef-9842-ad06dbaac719" providerId="AD" clId="Web-{AA47AA32-172C-820C-D1B8-F22731025EE3}" dt="2025-02-12T13:10:28.253" v="40"/>
        <pc:sldMkLst>
          <pc:docMk/>
          <pc:sldMk cId="2124334871" sldId="300"/>
        </pc:sldMkLst>
      </pc:sldChg>
      <pc:sldChg chg="add del ord">
        <pc:chgData name="Sinha, Ipsha (Temp)" userId="S::ipsha.sinha@kpmg.co.uk::e9dde0f7-4399-4fef-9842-ad06dbaac719" providerId="AD" clId="Web-{AA47AA32-172C-820C-D1B8-F22731025EE3}" dt="2025-02-12T13:10:28.331" v="43"/>
        <pc:sldMkLst>
          <pc:docMk/>
          <pc:sldMk cId="3010007369" sldId="301"/>
        </pc:sldMkLst>
      </pc:sldChg>
      <pc:sldChg chg="add del ord">
        <pc:chgData name="Sinha, Ipsha (Temp)" userId="S::ipsha.sinha@kpmg.co.uk::e9dde0f7-4399-4fef-9842-ad06dbaac719" providerId="AD" clId="Web-{AA47AA32-172C-820C-D1B8-F22731025EE3}" dt="2025-02-12T13:11:18.458" v="45"/>
        <pc:sldMkLst>
          <pc:docMk/>
          <pc:sldMk cId="1708838509" sldId="302"/>
        </pc:sldMkLst>
      </pc:sldChg>
      <pc:sldChg chg="add del ord">
        <pc:chgData name="Sinha, Ipsha (Temp)" userId="S::ipsha.sinha@kpmg.co.uk::e9dde0f7-4399-4fef-9842-ad06dbaac719" providerId="AD" clId="Web-{AA47AA32-172C-820C-D1B8-F22731025EE3}" dt="2025-02-12T13:10:28.363" v="44"/>
        <pc:sldMkLst>
          <pc:docMk/>
          <pc:sldMk cId="1441729714" sldId="303"/>
        </pc:sldMkLst>
      </pc:sldChg>
      <pc:sldChg chg="modSp ord">
        <pc:chgData name="Sinha, Ipsha (Temp)" userId="S::ipsha.sinha@kpmg.co.uk::e9dde0f7-4399-4fef-9842-ad06dbaac719" providerId="AD" clId="Web-{AA47AA32-172C-820C-D1B8-F22731025EE3}" dt="2025-02-12T10:13:54.690" v="27" actId="20577"/>
        <pc:sldMkLst>
          <pc:docMk/>
          <pc:sldMk cId="4170256536" sldId="310"/>
        </pc:sldMkLst>
      </pc:sldChg>
    </pc:docChg>
  </pc:docChgLst>
  <pc:docChgLst>
    <pc:chgData name="Yoganandham, Priyaa (Temp)" userId="S::priyaa.yoganandham@kpmg.co.uk::408108ee-5e50-4ccb-89f9-2a170f5f6417" providerId="AD" clId="Web-{43BD361E-CEE4-53CE-88C1-1F790273786B}"/>
    <pc:docChg chg="mod modSld">
      <pc:chgData name="Yoganandham, Priyaa (Temp)" userId="S::priyaa.yoganandham@kpmg.co.uk::408108ee-5e50-4ccb-89f9-2a170f5f6417" providerId="AD" clId="Web-{43BD361E-CEE4-53CE-88C1-1F790273786B}" dt="2025-02-21T14:59:02.427" v="297" actId="20577"/>
      <pc:docMkLst>
        <pc:docMk/>
      </pc:docMkLst>
      <pc:sldChg chg="modSp">
        <pc:chgData name="Yoganandham, Priyaa (Temp)" userId="S::priyaa.yoganandham@kpmg.co.uk::408108ee-5e50-4ccb-89f9-2a170f5f6417" providerId="AD" clId="Web-{43BD361E-CEE4-53CE-88C1-1F790273786B}" dt="2025-02-21T14:59:02.427" v="297" actId="20577"/>
        <pc:sldMkLst>
          <pc:docMk/>
          <pc:sldMk cId="2193072297" sldId="270"/>
        </pc:sldMkLst>
        <pc:spChg chg="mod">
          <ac:chgData name="Yoganandham, Priyaa (Temp)" userId="S::priyaa.yoganandham@kpmg.co.uk::408108ee-5e50-4ccb-89f9-2a170f5f6417" providerId="AD" clId="Web-{43BD361E-CEE4-53CE-88C1-1F790273786B}" dt="2025-02-21T14:59:02.427" v="297" actId="20577"/>
          <ac:spMkLst>
            <pc:docMk/>
            <pc:sldMk cId="2193072297" sldId="270"/>
            <ac:spMk id="2" creationId="{9E58316F-1377-A98F-E019-66FA7D90C094}"/>
          </ac:spMkLst>
        </pc:spChg>
      </pc:sldChg>
      <pc:sldChg chg="addSp delSp modSp">
        <pc:chgData name="Yoganandham, Priyaa (Temp)" userId="S::priyaa.yoganandham@kpmg.co.uk::408108ee-5e50-4ccb-89f9-2a170f5f6417" providerId="AD" clId="Web-{43BD361E-CEE4-53CE-88C1-1F790273786B}" dt="2025-02-21T11:00:12.568" v="82" actId="1076"/>
        <pc:sldMkLst>
          <pc:docMk/>
          <pc:sldMk cId="1708838509" sldId="302"/>
        </pc:sldMkLst>
      </pc:sldChg>
      <pc:sldChg chg="addSp delSp modSp">
        <pc:chgData name="Yoganandham, Priyaa (Temp)" userId="S::priyaa.yoganandham@kpmg.co.uk::408108ee-5e50-4ccb-89f9-2a170f5f6417" providerId="AD" clId="Web-{43BD361E-CEE4-53CE-88C1-1F790273786B}" dt="2025-02-21T08:05:44.243" v="63" actId="1076"/>
        <pc:sldMkLst>
          <pc:docMk/>
          <pc:sldMk cId="1441729714" sldId="303"/>
        </pc:sldMkLst>
        <pc:picChg chg="add mod">
          <ac:chgData name="Yoganandham, Priyaa (Temp)" userId="S::priyaa.yoganandham@kpmg.co.uk::408108ee-5e50-4ccb-89f9-2a170f5f6417" providerId="AD" clId="Web-{43BD361E-CEE4-53CE-88C1-1F790273786B}" dt="2025-02-21T08:05:44.243" v="63" actId="1076"/>
          <ac:picMkLst>
            <pc:docMk/>
            <pc:sldMk cId="1441729714" sldId="303"/>
            <ac:picMk id="3" creationId="{9ED39828-E17B-8349-FD94-44483A063464}"/>
          </ac:picMkLst>
        </pc:picChg>
      </pc:sldChg>
      <pc:sldChg chg="addSp delSp modSp">
        <pc:chgData name="Yoganandham, Priyaa (Temp)" userId="S::priyaa.yoganandham@kpmg.co.uk::408108ee-5e50-4ccb-89f9-2a170f5f6417" providerId="AD" clId="Web-{43BD361E-CEE4-53CE-88C1-1F790273786B}" dt="2025-02-21T08:11:22.934" v="73" actId="1076"/>
        <pc:sldMkLst>
          <pc:docMk/>
          <pc:sldMk cId="2411291930" sldId="304"/>
        </pc:sldMkLst>
        <pc:spChg chg="mod">
          <ac:chgData name="Yoganandham, Priyaa (Temp)" userId="S::priyaa.yoganandham@kpmg.co.uk::408108ee-5e50-4ccb-89f9-2a170f5f6417" providerId="AD" clId="Web-{43BD361E-CEE4-53CE-88C1-1F790273786B}" dt="2025-02-21T08:10:42.229" v="67" actId="1076"/>
          <ac:spMkLst>
            <pc:docMk/>
            <pc:sldMk cId="2411291930" sldId="304"/>
            <ac:spMk id="6" creationId="{CC571334-1235-F43B-51AE-7FDB33A43C77}"/>
          </ac:spMkLst>
        </pc:spChg>
      </pc:sldChg>
      <pc:sldChg chg="addSp delSp modSp">
        <pc:chgData name="Yoganandham, Priyaa (Temp)" userId="S::priyaa.yoganandham@kpmg.co.uk::408108ee-5e50-4ccb-89f9-2a170f5f6417" providerId="AD" clId="Web-{43BD361E-CEE4-53CE-88C1-1F790273786B}" dt="2025-02-21T11:09:30.995" v="93" actId="14100"/>
        <pc:sldMkLst>
          <pc:docMk/>
          <pc:sldMk cId="4172165411" sldId="306"/>
        </pc:sldMkLst>
        <pc:picChg chg="add mod">
          <ac:chgData name="Yoganandham, Priyaa (Temp)" userId="S::priyaa.yoganandham@kpmg.co.uk::408108ee-5e50-4ccb-89f9-2a170f5f6417" providerId="AD" clId="Web-{43BD361E-CEE4-53CE-88C1-1F790273786B}" dt="2025-02-21T11:09:30.995" v="93" actId="14100"/>
          <ac:picMkLst>
            <pc:docMk/>
            <pc:sldMk cId="4172165411" sldId="306"/>
            <ac:picMk id="4" creationId="{A991D75B-3454-587D-F179-C559E91EE85B}"/>
          </ac:picMkLst>
        </pc:picChg>
      </pc:sldChg>
      <pc:sldChg chg="addSp delSp modSp">
        <pc:chgData name="Yoganandham, Priyaa (Temp)" userId="S::priyaa.yoganandham@kpmg.co.uk::408108ee-5e50-4ccb-89f9-2a170f5f6417" providerId="AD" clId="Web-{43BD361E-CEE4-53CE-88C1-1F790273786B}" dt="2025-02-20T14:31:20.701" v="9" actId="1076"/>
        <pc:sldMkLst>
          <pc:docMk/>
          <pc:sldMk cId="1571668796" sldId="316"/>
        </pc:sldMkLst>
      </pc:sldChg>
      <pc:sldChg chg="addSp delSp modSp">
        <pc:chgData name="Yoganandham, Priyaa (Temp)" userId="S::priyaa.yoganandham@kpmg.co.uk::408108ee-5e50-4ccb-89f9-2a170f5f6417" providerId="AD" clId="Web-{43BD361E-CEE4-53CE-88C1-1F790273786B}" dt="2025-02-20T16:12:05.241" v="33" actId="1076"/>
        <pc:sldMkLst>
          <pc:docMk/>
          <pc:sldMk cId="2661582589" sldId="317"/>
        </pc:sldMkLst>
      </pc:sldChg>
      <pc:sldChg chg="modSp">
        <pc:chgData name="Yoganandham, Priyaa (Temp)" userId="S::priyaa.yoganandham@kpmg.co.uk::408108ee-5e50-4ccb-89f9-2a170f5f6417" providerId="AD" clId="Web-{43BD361E-CEE4-53CE-88C1-1F790273786B}" dt="2025-02-20T16:16:14.720" v="34" actId="1076"/>
        <pc:sldMkLst>
          <pc:docMk/>
          <pc:sldMk cId="2877160340" sldId="318"/>
        </pc:sldMkLst>
      </pc:sldChg>
      <pc:sldChg chg="addSp delSp modSp">
        <pc:chgData name="Yoganandham, Priyaa (Temp)" userId="S::priyaa.yoganandham@kpmg.co.uk::408108ee-5e50-4ccb-89f9-2a170f5f6417" providerId="AD" clId="Web-{43BD361E-CEE4-53CE-88C1-1F790273786B}" dt="2025-02-21T07:57:12.009" v="50" actId="1076"/>
        <pc:sldMkLst>
          <pc:docMk/>
          <pc:sldMk cId="2124334871" sldId="323"/>
        </pc:sldMkLst>
      </pc:sldChg>
    </pc:docChg>
  </pc:docChgLst>
  <pc:docChgLst>
    <pc:chgData name="Yoganandham, Priyaa (Temp)" userId="S::priyaa.yoganandham@kpmg.co.uk::408108ee-5e50-4ccb-89f9-2a170f5f6417" providerId="AD" clId="Web-{D8C8914C-80FC-BD66-5437-7DB2260016C7}"/>
    <pc:docChg chg="addSld delSld modSld sldOrd">
      <pc:chgData name="Yoganandham, Priyaa (Temp)" userId="S::priyaa.yoganandham@kpmg.co.uk::408108ee-5e50-4ccb-89f9-2a170f5f6417" providerId="AD" clId="Web-{D8C8914C-80FC-BD66-5437-7DB2260016C7}" dt="2025-02-19T13:14:23.869" v="55" actId="1076"/>
      <pc:docMkLst>
        <pc:docMk/>
      </pc:docMkLst>
      <pc:sldChg chg="addSp delSp modSp ord">
        <pc:chgData name="Yoganandham, Priyaa (Temp)" userId="S::priyaa.yoganandham@kpmg.co.uk::408108ee-5e50-4ccb-89f9-2a170f5f6417" providerId="AD" clId="Web-{D8C8914C-80FC-BD66-5437-7DB2260016C7}" dt="2025-02-18T10:38:51.627" v="30"/>
        <pc:sldMkLst>
          <pc:docMk/>
          <pc:sldMk cId="3350833068" sldId="308"/>
        </pc:sldMkLst>
      </pc:sldChg>
      <pc:sldChg chg="addSp delSp modSp ord">
        <pc:chgData name="Yoganandham, Priyaa (Temp)" userId="S::priyaa.yoganandham@kpmg.co.uk::408108ee-5e50-4ccb-89f9-2a170f5f6417" providerId="AD" clId="Web-{D8C8914C-80FC-BD66-5437-7DB2260016C7}" dt="2025-02-18T11:46:19.535" v="46" actId="1076"/>
        <pc:sldMkLst>
          <pc:docMk/>
          <pc:sldMk cId="397791425" sldId="311"/>
        </pc:sldMkLst>
        <pc:spChg chg="mod">
          <ac:chgData name="Yoganandham, Priyaa (Temp)" userId="S::priyaa.yoganandham@kpmg.co.uk::408108ee-5e50-4ccb-89f9-2a170f5f6417" providerId="AD" clId="Web-{D8C8914C-80FC-BD66-5437-7DB2260016C7}" dt="2025-02-18T11:23:31.555" v="34" actId="20577"/>
          <ac:spMkLst>
            <pc:docMk/>
            <pc:sldMk cId="397791425" sldId="311"/>
            <ac:spMk id="6" creationId="{428034BF-2D41-B1EA-EF0F-F14DDB2027CA}"/>
          </ac:spMkLst>
        </pc:spChg>
      </pc:sldChg>
      <pc:sldChg chg="addSp delSp modSp add del ord">
        <pc:chgData name="Yoganandham, Priyaa (Temp)" userId="S::priyaa.yoganandham@kpmg.co.uk::408108ee-5e50-4ccb-89f9-2a170f5f6417" providerId="AD" clId="Web-{D8C8914C-80FC-BD66-5437-7DB2260016C7}" dt="2025-02-19T13:14:23.869" v="55" actId="1076"/>
        <pc:sldMkLst>
          <pc:docMk/>
          <pc:sldMk cId="3010007369" sldId="319"/>
        </pc:sldMkLst>
      </pc:sldChg>
    </pc:docChg>
  </pc:docChgLst>
  <pc:docChgLst>
    <pc:chgData name="Sinha, Ipsha (Temp)" userId="S::ipsha.sinha@kpmg.co.uk::e9dde0f7-4399-4fef-9842-ad06dbaac719" providerId="AD" clId="Web-{1722B7DE-734B-29E9-2A07-EE4605DE5102}"/>
    <pc:docChg chg="modSld">
      <pc:chgData name="Sinha, Ipsha (Temp)" userId="S::ipsha.sinha@kpmg.co.uk::e9dde0f7-4399-4fef-9842-ad06dbaac719" providerId="AD" clId="Web-{1722B7DE-734B-29E9-2A07-EE4605DE5102}" dt="2025-02-24T11:45:43.144" v="3" actId="14100"/>
      <pc:docMkLst>
        <pc:docMk/>
      </pc:docMkLst>
      <pc:sldChg chg="addSp delSp modSp">
        <pc:chgData name="Sinha, Ipsha (Temp)" userId="S::ipsha.sinha@kpmg.co.uk::e9dde0f7-4399-4fef-9842-ad06dbaac719" providerId="AD" clId="Web-{1722B7DE-734B-29E9-2A07-EE4605DE5102}" dt="2025-02-24T11:45:43.144" v="3" actId="14100"/>
        <pc:sldMkLst>
          <pc:docMk/>
          <pc:sldMk cId="4170256536" sldId="32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729AE-C583-5647-AF4A-3969072ED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C1747-1C89-A230-28D7-43F7080D5E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80B94-D937-CE51-0B74-6B5141C33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E26D9-B71C-4D85-8A9A-3DD808693C8A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1E09C-38F3-B3CC-DCD9-8CAE4E24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87D29-A86C-D3A3-49BC-73098B20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4486D-F501-4286-BF06-45BC167A63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397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5BE8-9589-31D1-9B93-D5A5F4404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652707-3C38-2E8E-9D86-B3AF06CE1E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16777-19C8-2E95-38E8-2AB5F275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E26D9-B71C-4D85-8A9A-3DD808693C8A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1ED15-94E7-7967-FB1C-198603DB4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0B0DA-4F09-171B-48AE-48B413669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4486D-F501-4286-BF06-45BC167A63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221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B226F4-5A30-D39F-C491-8C6C8CBB7C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3B5073-0967-E99A-0A59-1962BB2BC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410CF-D75F-233C-AFF2-14E8305AF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E26D9-B71C-4D85-8A9A-3DD808693C8A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AD322-AB8B-B497-17C1-1EBCFBCF8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AFB37-5833-A5BA-7C2B-369D2C0D4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4486D-F501-4286-BF06-45BC167A63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174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8676-E469-2656-5B79-308D15A7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5FF18-F86A-543B-C588-AA1B325DC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DC289-7DE1-DCF0-1478-38D8E6B7A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E26D9-B71C-4D85-8A9A-3DD808693C8A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DE433-4501-D5FB-7FD6-1C957E663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105C3-3B74-63FB-98F9-1D76DA37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4486D-F501-4286-BF06-45BC167A63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22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748A3-F358-8623-9DBF-B7C5C04C4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A6B8F-75FB-99E6-B9CB-4AA016EE3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F7C5B-31BF-AAF2-7EC9-F615BB4E6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E26D9-B71C-4D85-8A9A-3DD808693C8A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AAC19-9688-C91B-763B-D2CF3F40E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56284-7F3E-BE7D-22BC-72A49B56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4486D-F501-4286-BF06-45BC167A63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083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0FF54-F723-D72D-87A5-F56115092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7C71C-C9E1-AC02-52CE-703538D4F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264CA6-E930-FF5C-951B-59BE939E6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0416C-AB56-201B-4B4B-96B3233E1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E26D9-B71C-4D85-8A9A-3DD808693C8A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974B9-4F06-E9E1-4EAE-8B7BA0325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B11A6-65FA-053D-307C-9B693A3A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4486D-F501-4286-BF06-45BC167A63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45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C68D-2C1D-AED5-EA20-B2AF90A95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03375-565A-E191-86B2-174FE2FBC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617E26-E4E5-4964-F3F1-B7C9BBA55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A36C0-2BD4-FD84-9D81-5727E6AF66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CD7A78-43E6-E644-50D5-93664A8FB5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44FFC9-F810-E329-3EF9-5D683EE3B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E26D9-B71C-4D85-8A9A-3DD808693C8A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639525-5772-217B-BF54-9A25CF7CC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D27B8E-5873-3E3B-99ED-4C221885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4486D-F501-4286-BF06-45BC167A63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010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47BD-F3A8-A528-A2F8-CCD0746F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EE58DF-997E-525D-3B6C-22DE97339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E26D9-B71C-4D85-8A9A-3DD808693C8A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F89D6-939F-B184-0E3D-32D8436AF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E0FF71-01B7-2146-9EA2-75E187A7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4486D-F501-4286-BF06-45BC167A63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91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2E55-75EE-E51E-7558-6FB17D4D3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E26D9-B71C-4D85-8A9A-3DD808693C8A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D58B45-4619-3DC6-FEB6-3E8DEB399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B87B5-F1A5-63EA-1E61-55717F74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4486D-F501-4286-BF06-45BC167A63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124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E54E9-7CF8-EC97-2552-189EA9501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80586-A835-FF1C-7B45-1452E4C29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8A46A-CBC3-69F6-9A7F-1200461F2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E73DE-786B-AFB8-C7D1-15E8CB542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E26D9-B71C-4D85-8A9A-3DD808693C8A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7737D-2E74-2642-FB08-1C4E69405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C3F72-585D-9BE1-AE3D-DAF3E0066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4486D-F501-4286-BF06-45BC167A63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40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B192B-95CB-FE07-A1E8-6DDEA3CC2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E1FF5B-F535-48A9-4A46-7D9396E1BF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92F91-BD5E-698A-2F37-7C3A9282A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C2377-611D-1421-6934-9EC76AA7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E26D9-B71C-4D85-8A9A-3DD808693C8A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26469-5D3E-5F8D-C332-C7F64B7EB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03BA6-C258-A9E1-0A13-CE3C468DD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4486D-F501-4286-BF06-45BC167A63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241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D5F650-ECC8-A5E3-F48A-C267ACF25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234BF-DA8B-9608-B4C6-3C45A7A0A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B5DA5-33C2-A110-FE06-C5FB19A31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E26D9-B71C-4D85-8A9A-3DD808693C8A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10D90-DB0C-5530-6E97-4E23C0EE8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40782-0491-1D59-D6FC-B070B4327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4486D-F501-4286-BF06-45BC167A63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496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MG-UK/ewt-ais-emp-la/blob/emp-mdm-customermaster/design/AIS%20-%20Interface%20Document%20-%20Customer%20Master.docx" TargetMode="External"/><Relationship Id="rId2" Type="http://schemas.openxmlformats.org/officeDocument/2006/relationships/hyperlink" Target="https://kpmgoneuk.sharepoint.com/:p:/r/sites/GB-UKFinanceTransformation/_layouts/15/Doc.aspx?sourcedoc=%7B580C125A-2F13-4083-A2BB-BD62E2E50D22%7D&amp;file=HLD_I0062_I0083_I00105_Customer%20Master.pptx&amp;action=edit&amp;mobileredirect=tru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github.com/KPMG-UK/ewt-ais-emp-la/tree/emp-mdm-customermaste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MG-UK/ewt-ais-emp-la/blob/3d83003599857227f8172a8de066d8d4153d2242/design/AIS%20-%20Interface%20Document%20-%20Vendor%20Master.docx" TargetMode="External"/><Relationship Id="rId2" Type="http://schemas.openxmlformats.org/officeDocument/2006/relationships/hyperlink" Target="https://kpmgoneuk.sharepoint.com/:p:/r/sites/GB-UKFinanceTransformation/_layouts/15/Doc.aspx?sourcedoc=%7BA5EEEFEB-A79A-4EA1-BB7D-B807634D57DE%7D&amp;file=HLD_I0004_I0154_Vendor%20MastertoKofax_Coupa.pptx&amp;action=edit&amp;mobileredirect=tru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github.com/KPMG-UK/ewt-ais-emp-la/tree/emp-mdm-vendormaste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MG-UK/ewt-ais-emp-la/blob/emp-coupa-costobject/design/AIS%20-%20Interface%20Document%20-%20Cost%20Object.docx" TargetMode="External"/><Relationship Id="rId2" Type="http://schemas.openxmlformats.org/officeDocument/2006/relationships/hyperlink" Target="https://kpmgoneuk.sharepoint.com/:p:/r/sites/GB-UKFinanceTransformation/_layouts/15/Doc.aspx?sourcedoc=%7BFD0D8E16-96D9-4C98-BE61-3CC4DE24DC74%7D&amp;file=HLD_I0001_I0157_SAP%20Cost%20Object.pptx&amp;action=edit&amp;mobileredirect=tru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MG-UK/ewt-ais-emp-la/blob/1c1936250cd8ddd2b8d265d0158cc8db1bcb48f8/design/AIS%20-%20Interface%20Document%20-%20GL%20Account.docx" TargetMode="External"/><Relationship Id="rId2" Type="http://schemas.openxmlformats.org/officeDocument/2006/relationships/hyperlink" Target="https://kpmgoneuk.sharepoint.com/:p:/r/sites/GB-UKFinanceTransformation/_layouts/15/Doc.aspx?sourcedoc=%7B74C48BB8-88B9-44A0-B0CE-658E178F509A%7D&amp;file=HLD_I0002_SAP%20GL%20Account%20to%20Coupa.pptx&amp;action=edit&amp;mobileredirect=tru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MG-UK/ewt-ais-emp-la/blob/ba31e89d45b630f3905c1ed27f82ee106549118d/design/AIS%20-%20Interface%20Document-%20S4HCToPaperchase.docx" TargetMode="External"/><Relationship Id="rId2" Type="http://schemas.openxmlformats.org/officeDocument/2006/relationships/hyperlink" Target="https://kpmgoneuk.sharepoint.com/:p:/r/sites/GB-UKFinanceTransformation/_layouts/15/Doc.aspx?sourcedoc=%7BBD1E0FEA-42DE-4203-9F3F-F8777851869E%7D&amp;file=HLD_I0021_SAP%20engagement%20data%20to%20PaperChase.pptx&amp;action=edit&amp;mobileredirect=tru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MG-UK/ewt-ais-emp-la/blob/emp-kgs-availability/Design/AIS%20-%20Interface%20Document%20-%20Oracle%20KGS%20Availability%20to%20SF%20IDD.docx" TargetMode="External"/><Relationship Id="rId2" Type="http://schemas.openxmlformats.org/officeDocument/2006/relationships/hyperlink" Target="https://kpmgoneuk.sharepoint.com/:p:/r/sites/GB-UKFinanceTransformation/_layouts/15/Doc.aspx?sourcedoc=%7B93101BB4-92DE-4A5E-B096-23556C27EEA4%7D&amp;file=HLD_I0057_Oracle%20KGS%20Availability%20to%20SF.pptx&amp;action=edit&amp;mobileredirect=tru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MG-UK/ewt-ais-emp-la/blob/12548940c2964c982d2b54546c1e4cb61d76b9b4/design/AIS%20-%20Interface%20Document%20-%20Partner%20Validation%20IDD.docx" TargetMode="External"/><Relationship Id="rId2" Type="http://schemas.openxmlformats.org/officeDocument/2006/relationships/hyperlink" Target="https://kpmgoneuk.sharepoint.com/:p:/r/sites/GB-UKFinanceTransformation/_layouts/15/Doc.aspx?sourcedoc=%7B0E7EC6AF-F243-4B46-ACEC-D93E25A70B7C%7D&amp;file=HLD_I0150_Partner%20Validation.pptx&amp;action=edit&amp;mobileredirect=tru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MG-UK/ewt-ais-emp-la/blob/d215b623716bcb80b5468401177b7f60e0720789/design/AIS%20-%20Interface%20Document%20-%20Account%20Release.docx" TargetMode="External"/><Relationship Id="rId2" Type="http://schemas.openxmlformats.org/officeDocument/2006/relationships/hyperlink" Target="https://kpmgoneuk.sharepoint.com/:p:/r/sites/GB-UKFinanceTransformation/_layouts/15/Doc.aspx?sourcedoc=%7B730FECE2-FCCB-4452-B9D4-A7B7E4F492A6%7D&amp;file=HLD_I0133_SAP%20Account%20Release%20to%20MSD.pptx&amp;action=edit&amp;mobileredirect=tru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github.com/KPMG-UK/ewt-ais-emp-la/tree/emp-msd-customeraccountreleas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MG-UK/ewt-ais-emp-la/blob/4ab01cdb644aba17a01c0c5c3fc24567a4d45ea9/design/AIS%20-%20Interface%20Document%20-%20Malta%20Availability%20to%20SF.docx" TargetMode="External"/><Relationship Id="rId2" Type="http://schemas.openxmlformats.org/officeDocument/2006/relationships/hyperlink" Target="https://kpmgoneuk.sharepoint.com/:p:/r/sites/GB-UKFinanceTransformation/_layouts/15/Doc.aspx?sourcedoc=%7B95BDBF8F-8CBC-4828-B2DC-F89771B9ED16%7D&amp;file=HLD_I0146_Malta%20Availability%20to%20SF.pptx&amp;action=edit&amp;mobileredirect=tru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MG-UK/ewt-ais-emp-la/blob/1066f9ab98d610d44255d3533045c9839d54a554/design/AIS%20-%20Interface%20Document%20-%20vcard.docx" TargetMode="External"/><Relationship Id="rId2" Type="http://schemas.openxmlformats.org/officeDocument/2006/relationships/hyperlink" Target="https://kpmgoneuk.sharepoint.com/:p:/r/sites/GB-UKFinanceTransformation/_layouts/15/Doc.aspx?sourcedoc=%7B773C8A41-445B-4510-A713-D92F15F95CC4%7D&amp;file=HLD_I0161_Coupa%20Virtual%20Card%20Statement%20Data%20to%20SAP.pptx&amp;action=edit&amp;mobileredirect=tru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4.xml"/><Relationship Id="rId18" Type="http://schemas.openxmlformats.org/officeDocument/2006/relationships/slide" Target="slide19.xml"/><Relationship Id="rId3" Type="http://schemas.openxmlformats.org/officeDocument/2006/relationships/slide" Target="slide4.xml"/><Relationship Id="rId21" Type="http://schemas.openxmlformats.org/officeDocument/2006/relationships/slide" Target="slide22.xml"/><Relationship Id="rId7" Type="http://schemas.openxmlformats.org/officeDocument/2006/relationships/slide" Target="slide8.xml"/><Relationship Id="rId12" Type="http://schemas.openxmlformats.org/officeDocument/2006/relationships/slide" Target="slide13.xml"/><Relationship Id="rId17" Type="http://schemas.openxmlformats.org/officeDocument/2006/relationships/slide" Target="slide18.xml"/><Relationship Id="rId25" Type="http://schemas.openxmlformats.org/officeDocument/2006/relationships/slide" Target="slide26.xml"/><Relationship Id="rId2" Type="http://schemas.openxmlformats.org/officeDocument/2006/relationships/slide" Target="slide3.xml"/><Relationship Id="rId16" Type="http://schemas.openxmlformats.org/officeDocument/2006/relationships/slide" Target="slide17.xml"/><Relationship Id="rId20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24" Type="http://schemas.openxmlformats.org/officeDocument/2006/relationships/slide" Target="slide25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23" Type="http://schemas.openxmlformats.org/officeDocument/2006/relationships/slide" Target="slide24.xml"/><Relationship Id="rId10" Type="http://schemas.openxmlformats.org/officeDocument/2006/relationships/slide" Target="slide11.xml"/><Relationship Id="rId19" Type="http://schemas.openxmlformats.org/officeDocument/2006/relationships/slide" Target="slide20.xml"/><Relationship Id="rId4" Type="http://schemas.openxmlformats.org/officeDocument/2006/relationships/slide" Target="slide5.xml"/><Relationship Id="rId9" Type="http://schemas.openxmlformats.org/officeDocument/2006/relationships/slide" Target="slide10.xml"/><Relationship Id="rId14" Type="http://schemas.openxmlformats.org/officeDocument/2006/relationships/slide" Target="slide15.xml"/><Relationship Id="rId22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MG-UK/ewt-ais-emp-la/blob/b174c105b5d2e0f98414222c29ce24f688f9bfcf/design/AIS%20-%20Interface%20Document%20-%20Worksite%20Account.docx" TargetMode="External"/><Relationship Id="rId2" Type="http://schemas.openxmlformats.org/officeDocument/2006/relationships/hyperlink" Target="https://kpmgoneuk.sharepoint.com/:p:/r/sites/GB-UKFinanceTransformation/_layouts/15/Doc.aspx?sourcedoc=%7B21AB4F69-05D0-4AAB-AACE-A0AB7DE1A364%7D&amp;file=HLD_I0159_MSD%20Team%20Member%20data%20to%20Worksite.pptx&amp;action=edit&amp;mobileredirect=tru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MG-UK/ewt-ais-emp-la/blob/c34e5dfcb99bb28416876de07c8e2ea85bbb602f/design/AIS%20-%20Interface%20Document%20-%20OneServicePortal%20to%20SF.docx" TargetMode="External"/><Relationship Id="rId2" Type="http://schemas.openxmlformats.org/officeDocument/2006/relationships/hyperlink" Target="https://kpmgoneuk.sharepoint.com/:p:/r/sites/GB-UKFinanceTransformation/_layouts/15/Doc.aspx?sourcedoc=%7B136A7CFF-96A1-460A-A203-1DC4E53EC12F%7D&amp;file=HLD_I0164_OneServicePortal%20to%20SF.pptx&amp;action=edit&amp;mobileredirect=tru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MG-UK/ewt-ais-emp-la/blob/emp-worksite-engagement-audit-changes/design/AIS%20-%20Interface%20Document%20-%20Worksite.docx" TargetMode="External"/><Relationship Id="rId2" Type="http://schemas.openxmlformats.org/officeDocument/2006/relationships/hyperlink" Target="https://kpmgoneuk.sharepoint.com/:p:/r/sites/GB-UKFinanceTransformation/_layouts/15/Doc.aspx?sourcedoc=%7B0720F2C4-453A-4010-981E-B886C8BCA638%7D&amp;file=HLD_I0118_I0170_Worksite%20Engagement%20and%20Audit%20Apps.pptx&amp;action=edit&amp;mobileredirect=tru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MG-UK/ewt-ais-emp-la/blob/394a47c2db5d25d54fc038c547cdee37da952d7d/design/AIS%20-%20Interface%20Document%20-Client-Team%20member.docx" TargetMode="External"/><Relationship Id="rId2" Type="http://schemas.openxmlformats.org/officeDocument/2006/relationships/hyperlink" Target="https://kpmgoneuk.sharepoint.com/:p:/r/sites/GB-UKFinanceTransformation/_layouts/15/Doc.aspx?sourcedoc=%7B74C48BB8-88B9-44A0-B0CE-658E178F509A%7D&amp;file=HLD_I0002_SAP%20GL%20Account%20to%20Coupa.pptx&amp;action=edit&amp;mobileredirect=tru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MG-UK/ewt-ais-emp-la/blob/356a2ad36f94d2541c0bd6534c2b011935774461/design/AIS%20-%20Interface%20Document%20-%20Worksite-%20opportunity%20-%20team%20member.docx" TargetMode="External"/><Relationship Id="rId2" Type="http://schemas.openxmlformats.org/officeDocument/2006/relationships/hyperlink" Target="https://kpmgoneuk.sharepoint.com/:p:/r/sites/GB-UKFinanceTransformation/_layouts/15/Doc.aspx?sourcedoc=%7B74C48BB8-88B9-44A0-B0CE-658E178F509A%7D&amp;file=HLD_I0002_SAP%20GL%20Account%20to%20Coupa.pptx&amp;action=edit&amp;mobileredirect=tru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MG-UK/ewt-ais-emp-la/blob/emp-msd-worksite-opportunity/design/AIS%20-%20Interface%20Document%20-%20Worksite%20Opportunity.docx" TargetMode="External"/><Relationship Id="rId2" Type="http://schemas.openxmlformats.org/officeDocument/2006/relationships/hyperlink" Target="https://kpmgoneuk.sharepoint.com/:p:/r/sites/GB-UKFinanceTransformation/_layouts/15/Doc.aspx?sourcedoc=%7BA4755F10-C15A-4980-8B9B-FA24021BB1DF%7D&amp;file=HLD_I0166_MSD%20Opportunity%20data%20to%20Worksite.pptx&amp;action=edit&amp;mobileredirect=tru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MG-UK/ewt-ais-emp-la/blob/1ef66f8822e8426d8661a3048d16319b3d4ac4aa/design/AIS%20-Interface%20Document-%20S4HCToJobTrack.docx" TargetMode="External"/><Relationship Id="rId2" Type="http://schemas.openxmlformats.org/officeDocument/2006/relationships/hyperlink" Target="https://kpmgoneuk.sharepoint.com/:p:/r/sites/GB-UKFinanceTransformation/_layouts/15/Doc.aspx?sourcedoc=%7BFF023C6F-1C89-4607-BB6F-14637DB317CC%7D&amp;file=HLD_I0022_SAP%20project%20data%20to%20JobTrack.pptx&amp;action=edit&amp;mobileredirect=tru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MG-UK/ewt-ais-emp-la/blob/9e880fb2a683a65b10ca8ec293a7db787d66a1ee/design/AIS%20-%20Interface%20Document%20-%20Opportunity%20IDD.docx" TargetMode="External"/><Relationship Id="rId2" Type="http://schemas.openxmlformats.org/officeDocument/2006/relationships/hyperlink" Target="https://kpmgoneuk.sharepoint.com/:p:/r/sites/GB-UKFinanceTransformation/_layouts/15/Doc.aspx?sourcedoc=%7BCA073656-482A-4AE7-B025-1B30A0BA6C42%7D&amp;file=HLD_I0068_I0129_I0142_OpportunityV7.pptx&amp;action=edit&amp;mobileredirect=tru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MG-UK/ewt-ais-emp-la/blob/557a4e751f23c7257136ef61ac9df2ec7cd95a45/design/AIS%20-%20Interface%20Document%20-%20Opportunity%20Risk%20IDD.docx" TargetMode="External"/><Relationship Id="rId2" Type="http://schemas.openxmlformats.org/officeDocument/2006/relationships/hyperlink" Target="https://kpmgoneuk.sharepoint.com/:p:/r/sites/GB-UKFinanceTransformation/Shared%20Documents/Validate/Technology/Workshops/Vendors/Final%20Deliverables/HLD/HLD_I0137_I0145_Risk%20Interface%20v1.2.pptx?d=wf9c2b685ed22421cace1632856f3b80d&amp;csf=1&amp;web=1&amp;e=Fe1gHq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KPMG-UK/ewt-ais-emp-la/tree/emp-msd-opportunity-ris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MG-UK/ewt-ais-emp-la/blob/97614fa2ae5ac3018dbae7f660ca0a094619fd5b/design/AIS%20-Interface%20Document-%20S4HCToServiceNow%20v0.2.docx" TargetMode="External"/><Relationship Id="rId2" Type="http://schemas.openxmlformats.org/officeDocument/2006/relationships/hyperlink" Target="https://kpmgoneuk.sharepoint.com/:p:/r/sites/GB-UKFinanceTransformation/_layouts/15/Doc.aspx?sourcedoc=%7B6F67F695-1550-4462-A9F1-AE1FD9BCC1BA%7D&amp;file=HLD_AIS%20-%20High%20Level%20Design%20Billing%20Interface%20v0.4.pptx&amp;action=edit&amp;mobileredirect=tru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pmgoneuk.sharepoint.com/:p:/r/sites/GB-UKFinanceTransformation/_layouts/15/Doc.aspx?sourcedoc=%7B74C48BB8-88B9-44A0-B0CE-658E178F509A%7D&amp;file=HLD_I0002_SAP%20GL%20Account%20to%20Coupa.pptx&amp;action=edit&amp;mobileredirect=true" TargetMode="External"/><Relationship Id="rId2" Type="http://schemas.openxmlformats.org/officeDocument/2006/relationships/hyperlink" Target="https://kpmgoneuk.sharepoint.com/:p:/r/sites/GB-UKFinanceTransformation/_layouts/15/Doc.aspx?sourcedoc=%7B07645B00-46EA-45E9-B675-DF1508ACB136%7D&amp;file=HLD_I0103_S4HC%20to%20eTravel%20-%20Chargeable%20NonChargeable%20Cost%20Center%20Data%20data.pptx&amp;action=edit&amp;mobileredirect=tru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github.com/KPMG-UK/ewt-ais-emp-la/blob/0fc7305b6fbc767bd129926c8ec99c78926468d5/design/AIS%20-Interface%20Document-%20ETravel%20-%20S4HCToSFTP%20v0.1.doc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MG-UK/ewt-ais-emp-la/blob/emp-sidetrade-aritem/design/AIS%20-%20Interface%20Document%20-%20S4toSideTrade.docx" TargetMode="External"/><Relationship Id="rId2" Type="http://schemas.openxmlformats.org/officeDocument/2006/relationships/hyperlink" Target="https://kpmgoneuk.sharepoint.com/:p:/r/sites/GB-UKFinanceTransformation/_layouts/15/Doc.aspx?sourcedoc=%7B953E6F32-35F8-4661-859A-90845C81B831%7D&amp;file=HLD_I0126_SAP%20Credit%20Management%20Data%20to%20SideTrade.pptx&amp;action=edit&amp;mobileredirect=tru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MG-UK/ewt-ais-emp-la/blob/1c1936250cd8ddd2b8d265d0158cc8db1bcb48f8/design/AIS%20-%20Interface%20Document%20-%20GL%20Account.docx" TargetMode="External"/><Relationship Id="rId2" Type="http://schemas.openxmlformats.org/officeDocument/2006/relationships/hyperlink" Target="https://kpmgoneuk.sharepoint.com/:p:/r/sites/GB-UKFinanceTransformation/_layouts/15/Doc.aspx?sourcedoc=%7BFFC30FC6-4F60-498B-94A3-F521BF63FA2D%7D&amp;file=HLD_I0003_SAP%20PaymentConfirmation%20To%20Coupa.pptx&amp;action=edit&amp;mobileredirect=tru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MG-UK/ewt-ais-emp-la/blob/emp-coupa-invoiceposting/design/AIS%20-%20Interface%20Document%20-%20Invoice%20Posting.docx" TargetMode="External"/><Relationship Id="rId2" Type="http://schemas.openxmlformats.org/officeDocument/2006/relationships/hyperlink" Target="https://kpmgoneuk.sharepoint.com/:p:/r/sites/GB-UKFinanceTransformation/_layouts/15/Doc.aspx?sourcedoc=%7BD2C6206E-5E41-462F-A900-661847223D4A%7D&amp;file=HLD_I0006_I0007_Coupa%20Invoice_PO_NPO%20To%20SAP.pptx&amp;action=edit&amp;mobileredirect=tru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1671-BEE0-19A9-F009-902090AA1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79613"/>
            <a:ext cx="9144000" cy="2387600"/>
          </a:xfrm>
        </p:spPr>
        <p:txBody>
          <a:bodyPr>
            <a:normAutofit fontScale="90000"/>
          </a:bodyPr>
          <a:lstStyle/>
          <a:p>
            <a:pPr algn="just"/>
            <a:r>
              <a:rPr lang="en-GB"/>
              <a:t>Empowered Interface Diagram </a:t>
            </a:r>
            <a:br>
              <a:rPr lang="en-GB"/>
            </a:b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E2E4E9-0672-D58F-6BE9-B664B8B1E15E}"/>
              </a:ext>
            </a:extLst>
          </p:cNvPr>
          <p:cNvSpPr/>
          <p:nvPr/>
        </p:nvSpPr>
        <p:spPr>
          <a:xfrm>
            <a:off x="8739332" y="5112977"/>
            <a:ext cx="3143250" cy="957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Tarun Garg</a:t>
            </a:r>
          </a:p>
          <a:p>
            <a:pPr algn="ctr"/>
            <a:r>
              <a:rPr lang="en-GB">
                <a:ea typeface="Calibri"/>
                <a:cs typeface="Calibri"/>
              </a:rPr>
              <a:t>Priyaa </a:t>
            </a:r>
            <a:r>
              <a:rPr lang="en-GB" err="1">
                <a:ea typeface="Calibri"/>
                <a:cs typeface="Calibri"/>
              </a:rPr>
              <a:t>Yoganandham</a:t>
            </a:r>
            <a:endParaRPr lang="en-GB">
              <a:ea typeface="Calibri"/>
              <a:cs typeface="Calibri"/>
            </a:endParaRPr>
          </a:p>
          <a:p>
            <a:pPr algn="ctr"/>
            <a:r>
              <a:rPr lang="en-GB">
                <a:ea typeface="Calibri"/>
                <a:cs typeface="Calibri"/>
              </a:rPr>
              <a:t>Ipsha Sinha</a:t>
            </a:r>
          </a:p>
        </p:txBody>
      </p:sp>
    </p:spTree>
    <p:extLst>
      <p:ext uri="{BB962C8B-B14F-4D97-AF65-F5344CB8AC3E}">
        <p14:creationId xmlns:p14="http://schemas.microsoft.com/office/powerpoint/2010/main" val="2534354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8CCCD-2E53-BE5E-ABA7-AD6FCC023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216D47-0E7C-E91A-AA71-32BB5F557B98}"/>
              </a:ext>
            </a:extLst>
          </p:cNvPr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ea typeface="+mn-lt"/>
                <a:cs typeface="+mn-lt"/>
              </a:rPr>
              <a:t>Informatica Integration – BP Customer</a:t>
            </a:r>
            <a:r>
              <a:rPr lang="en-GB"/>
              <a:t> –  [I0083, I0105]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2ED378-E30E-81D7-DA5F-7463C8384BEB}"/>
              </a:ext>
            </a:extLst>
          </p:cNvPr>
          <p:cNvSpPr/>
          <p:nvPr/>
        </p:nvSpPr>
        <p:spPr>
          <a:xfrm>
            <a:off x="0" y="447675"/>
            <a:ext cx="12192000" cy="876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200">
                <a:solidFill>
                  <a:schemeClr val="tx1"/>
                </a:solidFill>
              </a:rPr>
              <a:t>HLD :  </a:t>
            </a:r>
            <a:r>
              <a:rPr lang="en-GB" sz="120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Conceptual Integration Design - Customer Master.pptx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IDD :  </a:t>
            </a:r>
            <a:r>
              <a:rPr lang="en-GB" sz="12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IDDD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GIT  : </a:t>
            </a:r>
            <a:r>
              <a:rPr lang="en-GB" sz="1200">
                <a:solidFill>
                  <a:schemeClr val="tx1"/>
                </a:solidFill>
                <a:ea typeface="+mn-lt"/>
                <a:cs typeface="+mn-lt"/>
                <a:hlinkClick r:id="rId4"/>
              </a:rPr>
              <a:t>KPMG-UK/ewt-ais-emp-la at emp-mdm-customermaster</a:t>
            </a:r>
            <a:endParaRPr lang="en-GB" sz="120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4" name="Picture 3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EC15A685-2CC4-BFE3-DEE4-860F97BD8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81" y="1322320"/>
            <a:ext cx="97250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56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E754E-B553-1326-7B53-133945209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0012B2-173E-571E-F030-9BE0A41BEFE7}"/>
              </a:ext>
            </a:extLst>
          </p:cNvPr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Kofax: Vendor –  [I0154, I0004]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5177FD-A864-4C33-C0BD-37B32A27E9A4}"/>
              </a:ext>
            </a:extLst>
          </p:cNvPr>
          <p:cNvSpPr/>
          <p:nvPr/>
        </p:nvSpPr>
        <p:spPr>
          <a:xfrm>
            <a:off x="0" y="447675"/>
            <a:ext cx="12192000" cy="876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200">
                <a:solidFill>
                  <a:schemeClr val="tx1"/>
                </a:solidFill>
              </a:rPr>
              <a:t>HLD :  </a:t>
            </a:r>
            <a:r>
              <a:rPr lang="en-GB" sz="120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Conceptual Integration Design - Vendor Master to Kofax_Coupa.pptx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IDD :  </a:t>
            </a:r>
            <a:r>
              <a:rPr lang="en-GB" sz="12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IDDD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GIT  : </a:t>
            </a:r>
            <a:r>
              <a:rPr lang="en-GB" sz="1200">
                <a:solidFill>
                  <a:schemeClr val="tx1"/>
                </a:solidFill>
                <a:ea typeface="+mn-lt"/>
                <a:cs typeface="+mn-lt"/>
                <a:hlinkClick r:id="rId4"/>
              </a:rPr>
              <a:t>KPMG-UK/ewt-ais-emp-la at emp-mdm-vendormaster</a:t>
            </a:r>
            <a:endParaRPr lang="en-GB" sz="120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3" name="Picture 2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2ED86A70-89F4-7966-8F95-452D7E250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671" y="1487433"/>
            <a:ext cx="104870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34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EC29DB-45BB-CF58-6E24-794D93BA6E4B}"/>
              </a:ext>
            </a:extLst>
          </p:cNvPr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Coupa, Kofax Integration - </a:t>
            </a:r>
            <a:r>
              <a:rPr lang="en-GB" err="1"/>
              <a:t>CostObjects</a:t>
            </a:r>
            <a:r>
              <a:rPr lang="en-GB"/>
              <a:t> –  [I0001, I0157]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82B264-ADBB-7A83-58CE-9D5A1088B012}"/>
              </a:ext>
            </a:extLst>
          </p:cNvPr>
          <p:cNvSpPr/>
          <p:nvPr/>
        </p:nvSpPr>
        <p:spPr>
          <a:xfrm>
            <a:off x="0" y="447675"/>
            <a:ext cx="12192000" cy="876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200">
                <a:solidFill>
                  <a:schemeClr val="tx1"/>
                </a:solidFill>
              </a:rPr>
              <a:t>HLD :  </a:t>
            </a:r>
            <a:r>
              <a:rPr lang="en-GB" sz="120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Conceptual Integration Design - SAP Cost Object.pptx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IDD :  </a:t>
            </a:r>
            <a:r>
              <a:rPr lang="en-GB" sz="12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IDDD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GIT  : </a:t>
            </a:r>
            <a:endParaRPr lang="en-GB" sz="120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3" name="Picture 2" descr="A diagram of a company&#10;&#10;AI-generated content may be incorrect.">
            <a:extLst>
              <a:ext uri="{FF2B5EF4-FFF2-40B4-BE49-F238E27FC236}">
                <a16:creationId xmlns:a16="http://schemas.microsoft.com/office/drawing/2014/main" id="{2D9614D4-3EBD-FCD7-BF09-F552D80CB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6436" y="1239767"/>
            <a:ext cx="12453626" cy="573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70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10A03-E05A-21F6-AA4D-60F314419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A98A41-3D85-A4E0-44BC-A1D424B9468B}"/>
              </a:ext>
            </a:extLst>
          </p:cNvPr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Coupa Integration – GL –  [I0002]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3493DC-80C2-A42F-3A37-33E5673EAD72}"/>
              </a:ext>
            </a:extLst>
          </p:cNvPr>
          <p:cNvSpPr/>
          <p:nvPr/>
        </p:nvSpPr>
        <p:spPr>
          <a:xfrm>
            <a:off x="0" y="447675"/>
            <a:ext cx="12192000" cy="876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200">
                <a:solidFill>
                  <a:schemeClr val="tx1"/>
                </a:solidFill>
              </a:rPr>
              <a:t>HLD :  </a:t>
            </a:r>
            <a:r>
              <a:rPr lang="en-GB" sz="120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Conceptual Integration Design - SAP GL Account to Coupa.pptx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IDD :  </a:t>
            </a:r>
            <a:r>
              <a:rPr lang="en-GB" sz="12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IDDD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GIT  : </a:t>
            </a:r>
            <a:endParaRPr lang="en-GB" sz="120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2637C17E-B577-BF21-28E7-FDFC26AE1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7470" y="1112261"/>
            <a:ext cx="12566937" cy="603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22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46A26-CA75-125E-3F85-28606C3E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3BFAB8-8194-E27C-D0FE-C94CA36C3F85}"/>
              </a:ext>
            </a:extLst>
          </p:cNvPr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Paperchase Integration –  [I0021]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06E0A-6A96-0ACC-509D-6D5045A795B4}"/>
              </a:ext>
            </a:extLst>
          </p:cNvPr>
          <p:cNvSpPr/>
          <p:nvPr/>
        </p:nvSpPr>
        <p:spPr>
          <a:xfrm>
            <a:off x="0" y="447675"/>
            <a:ext cx="12192000" cy="876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200">
                <a:solidFill>
                  <a:schemeClr val="tx1"/>
                </a:solidFill>
              </a:rPr>
              <a:t>HLD :  </a:t>
            </a:r>
            <a:r>
              <a:rPr lang="en-GB" sz="120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Conceptual Integration Design - SAP Engagement Data to Paperchase.pptx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IDD :  </a:t>
            </a:r>
            <a:r>
              <a:rPr lang="en-GB" sz="12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IDDD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GIT  : </a:t>
            </a:r>
            <a:endParaRPr lang="en-GB" sz="120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3" name="Picture 2" descr="A diagram of a business process&#10;&#10;AI-generated content may be incorrect.">
            <a:extLst>
              <a:ext uri="{FF2B5EF4-FFF2-40B4-BE49-F238E27FC236}">
                <a16:creationId xmlns:a16="http://schemas.microsoft.com/office/drawing/2014/main" id="{D552BFD3-FE36-167E-24EE-317DB2E39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780" y="1133783"/>
            <a:ext cx="12672641" cy="591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66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96E7B-3665-74A3-1335-C28330575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6727AF-CCE2-4C57-D686-582E3EEA2B68}"/>
              </a:ext>
            </a:extLst>
          </p:cNvPr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KGS Employee Availability –  [I0057]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C79DFF-89D1-EC58-8ED3-9A3813FF3C84}"/>
              </a:ext>
            </a:extLst>
          </p:cNvPr>
          <p:cNvSpPr/>
          <p:nvPr/>
        </p:nvSpPr>
        <p:spPr>
          <a:xfrm>
            <a:off x="0" y="447675"/>
            <a:ext cx="12192000" cy="876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200">
                <a:solidFill>
                  <a:schemeClr val="tx1"/>
                </a:solidFill>
              </a:rPr>
              <a:t>HLD :  </a:t>
            </a:r>
            <a:r>
              <a:rPr lang="en-GB" sz="120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Conceptual Integration Design - Oracle KGS availability to SF.pptx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IDD :  </a:t>
            </a:r>
            <a:r>
              <a:rPr lang="en-GB" sz="12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IDDD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GIT  : </a:t>
            </a:r>
            <a:endParaRPr lang="en-GB" sz="120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3" name="Picture 2" descr="A diagram of a success factor&#10;&#10;AI-generated content may be incorrect.">
            <a:extLst>
              <a:ext uri="{FF2B5EF4-FFF2-40B4-BE49-F238E27FC236}">
                <a16:creationId xmlns:a16="http://schemas.microsoft.com/office/drawing/2014/main" id="{9ED39828-E17B-8349-FD94-44483A063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9675" y="1135639"/>
            <a:ext cx="12572133" cy="596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29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30FB8-4BE2-1970-CDF1-2D3585477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C9F07B-21D8-335B-6399-BBCA325A6290}"/>
              </a:ext>
            </a:extLst>
          </p:cNvPr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Partner Validation –  [I0150]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D9AA83-67C3-616C-A256-2682ED7AD26F}"/>
              </a:ext>
            </a:extLst>
          </p:cNvPr>
          <p:cNvSpPr/>
          <p:nvPr/>
        </p:nvSpPr>
        <p:spPr>
          <a:xfrm>
            <a:off x="0" y="447675"/>
            <a:ext cx="12192000" cy="876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200">
                <a:solidFill>
                  <a:schemeClr val="tx1"/>
                </a:solidFill>
              </a:rPr>
              <a:t>HLD :  </a:t>
            </a:r>
            <a:r>
              <a:rPr lang="en-GB" sz="120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Conceptual Integration Design - Partner Validation.pptx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IDD :  </a:t>
            </a:r>
            <a:r>
              <a:rPr lang="en-GB" sz="12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IDDD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GIT  : </a:t>
            </a:r>
            <a:endParaRPr lang="en-GB" sz="120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4" name="Picture 3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7A781B06-A479-4DB9-2605-7CC9EB036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6107" y="1173931"/>
            <a:ext cx="12532174" cy="583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38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B4BCF-6012-DD1D-D41E-5C110115D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F036B9-F6C2-38B8-7B1B-C14BA02668E6}"/>
              </a:ext>
            </a:extLst>
          </p:cNvPr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Customer Account Release –  [I0133]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2BC325-93E8-4B05-710D-AD4AA0FBA8AA}"/>
              </a:ext>
            </a:extLst>
          </p:cNvPr>
          <p:cNvSpPr/>
          <p:nvPr/>
        </p:nvSpPr>
        <p:spPr>
          <a:xfrm>
            <a:off x="0" y="447675"/>
            <a:ext cx="12192000" cy="876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200">
                <a:solidFill>
                  <a:schemeClr val="tx1"/>
                </a:solidFill>
              </a:rPr>
              <a:t>HLD :  </a:t>
            </a:r>
            <a:r>
              <a:rPr lang="en-GB" sz="120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Conceptual Integration Design - SAP Customer Account Release to MSD.pptx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IDD :  </a:t>
            </a:r>
            <a:r>
              <a:rPr lang="en-GB" sz="12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IDDD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GIT  : </a:t>
            </a:r>
            <a:r>
              <a:rPr lang="en-GB" sz="1200">
                <a:solidFill>
                  <a:schemeClr val="tx1"/>
                </a:solidFill>
                <a:ea typeface="+mn-lt"/>
                <a:cs typeface="+mn-lt"/>
                <a:hlinkClick r:id="rId4"/>
              </a:rPr>
              <a:t>KPMG-UK/ewt-ais-emp-la at emp-msd-customeraccountrelease</a:t>
            </a:r>
            <a:endParaRPr lang="en-GB" sz="120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3" name="Picture 2" descr="A diagram of a crm&#10;&#10;AI-generated content may be incorrect.">
            <a:extLst>
              <a:ext uri="{FF2B5EF4-FFF2-40B4-BE49-F238E27FC236}">
                <a16:creationId xmlns:a16="http://schemas.microsoft.com/office/drawing/2014/main" id="{B866F71A-2384-228C-46AC-B25155E90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7944" y="1133909"/>
            <a:ext cx="12582525" cy="586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7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F5DD1-094E-9527-AC5C-31F4DB0B2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EB3272-6930-12C3-8C07-77FB9ECA04E7}"/>
              </a:ext>
            </a:extLst>
          </p:cNvPr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Malta</a:t>
            </a:r>
            <a:r>
              <a:rPr lang="en-GB">
                <a:ea typeface="+mn-lt"/>
                <a:cs typeface="+mn-lt"/>
              </a:rPr>
              <a:t> Resource Availability</a:t>
            </a:r>
            <a:r>
              <a:rPr lang="en-GB"/>
              <a:t> –  [I0146]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571334-1235-F43B-51AE-7FDB33A43C77}"/>
              </a:ext>
            </a:extLst>
          </p:cNvPr>
          <p:cNvSpPr/>
          <p:nvPr/>
        </p:nvSpPr>
        <p:spPr>
          <a:xfrm>
            <a:off x="0" y="447675"/>
            <a:ext cx="12192000" cy="876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200">
                <a:solidFill>
                  <a:schemeClr val="tx1"/>
                </a:solidFill>
              </a:rPr>
              <a:t>HLD :  </a:t>
            </a:r>
            <a:r>
              <a:rPr lang="en-GB" sz="120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Conceptual Integration Design - Malta Availability to SF.pptx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IDD :  </a:t>
            </a:r>
            <a:r>
              <a:rPr lang="en-GB" sz="12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IDDD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GIT  : </a:t>
            </a:r>
            <a:endParaRPr lang="en-GB" sz="120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3EE186-733B-DB74-7485-87D4853DD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0456" y="1154692"/>
            <a:ext cx="12606768" cy="555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91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8F307-774C-0514-766B-7F4F9A9BA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C35F94-0A8E-F3C4-4974-E87910D49000}"/>
              </a:ext>
            </a:extLst>
          </p:cNvPr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vCard</a:t>
            </a:r>
            <a:r>
              <a:rPr lang="en-GB">
                <a:ea typeface="+mn-lt"/>
                <a:cs typeface="+mn-lt"/>
              </a:rPr>
              <a:t> Integration </a:t>
            </a:r>
            <a:r>
              <a:rPr lang="en-GB"/>
              <a:t>–  [I0161]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84A8B9-9F8B-F93E-176D-2F0065ED44E9}"/>
              </a:ext>
            </a:extLst>
          </p:cNvPr>
          <p:cNvSpPr/>
          <p:nvPr/>
        </p:nvSpPr>
        <p:spPr>
          <a:xfrm>
            <a:off x="0" y="447675"/>
            <a:ext cx="12192000" cy="876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200">
                <a:solidFill>
                  <a:schemeClr val="tx1"/>
                </a:solidFill>
              </a:rPr>
              <a:t>HLD :  </a:t>
            </a:r>
            <a:r>
              <a:rPr lang="en-GB" sz="120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Conceptual Integration Design - Coupa Virtual Card Statement Data to SAP.pptx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IDD :  </a:t>
            </a:r>
            <a:r>
              <a:rPr lang="en-GB" sz="12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IDDD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GIT  : </a:t>
            </a:r>
            <a:endParaRPr lang="en-GB" sz="120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5" name="Picture 4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C0653AE3-41A0-E187-D963-018BF24E3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5168" y="1135323"/>
            <a:ext cx="12591870" cy="610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2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58316F-1377-A98F-E019-66FA7D90C094}"/>
              </a:ext>
            </a:extLst>
          </p:cNvPr>
          <p:cNvSpPr/>
          <p:nvPr/>
        </p:nvSpPr>
        <p:spPr>
          <a:xfrm>
            <a:off x="457200" y="552450"/>
            <a:ext cx="11344275" cy="6057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400" b="1" u="sng"/>
              <a:t>Index</a:t>
            </a:r>
            <a:endParaRPr lang="en-GB" sz="2400" b="1" u="sng">
              <a:ea typeface="Calibri"/>
              <a:cs typeface="Calibri"/>
            </a:endParaRPr>
          </a:p>
          <a:p>
            <a:pPr algn="ctr"/>
            <a:endParaRPr lang="en-GB" sz="1200" b="1" u="sng">
              <a:solidFill>
                <a:schemeClr val="accent3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ea typeface="Calibri"/>
                <a:cs typeface="Calibri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Opportunity Creation - [I0129, I0142]</a:t>
            </a:r>
          </a:p>
          <a:p>
            <a:pPr marL="342900" indent="-342900">
              <a:buFontTx/>
              <a:buAutoNum type="arabicPeriod"/>
            </a:pP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Risk flow from CRM to S4HANA(Blocking/Unblocking)  –  [I0137,I0145]</a:t>
            </a:r>
            <a:endParaRPr lang="en-GB" sz="1200">
              <a:solidFill>
                <a:schemeClr val="accent3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BillingHubIntegration –  [I0148, I0158]</a:t>
            </a:r>
            <a:endParaRPr lang="en-GB" sz="1200">
              <a:solidFill>
                <a:schemeClr val="accent3">
                  <a:lumMod val="20000"/>
                  <a:lumOff val="80000"/>
                </a:schemeClr>
              </a:solidFill>
              <a:ea typeface="Calibri"/>
              <a:cs typeface="Calibri"/>
              <a:hlinkClick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e-travel  –  [I0103]</a:t>
            </a:r>
            <a:endParaRPr lang="en-GB" sz="1200">
              <a:solidFill>
                <a:schemeClr val="accent3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SideTrade –  [I0126]</a:t>
            </a:r>
            <a:endParaRPr lang="en-GB" sz="1200">
              <a:solidFill>
                <a:schemeClr val="accent3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PaymentConfirmation   –  [I0003]</a:t>
            </a:r>
            <a:endParaRPr lang="en-GB" sz="1200">
              <a:solidFill>
                <a:schemeClr val="accent3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Coupa-Invoice  –  [I0006,</a:t>
            </a: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I0007</a:t>
            </a: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]</a:t>
            </a:r>
            <a:endParaRPr lang="en-GB" sz="1200">
              <a:solidFill>
                <a:schemeClr val="accent3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Customer Master  –  [I0083, I0105]</a:t>
            </a:r>
            <a:endParaRPr lang="en-GB" sz="120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vendor master –  [I0154, I0004]</a:t>
            </a:r>
            <a:endParaRPr lang="en-GB" sz="1200">
              <a:solidFill>
                <a:schemeClr val="accent3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ea typeface="Calibri"/>
                <a:cs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Coupa, Kofax Integration - </a:t>
            </a:r>
            <a:r>
              <a:rPr lang="en-GB" sz="1200" err="1">
                <a:solidFill>
                  <a:schemeClr val="accent3">
                    <a:lumMod val="20000"/>
                    <a:lumOff val="80000"/>
                  </a:schemeClr>
                </a:solidFill>
                <a:ea typeface="Calibri"/>
                <a:cs typeface="Calibr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CostObjects</a:t>
            </a: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ea typeface="Calibri"/>
                <a:cs typeface="Calibr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– [I0001, I0157]</a:t>
            </a:r>
            <a:endParaRPr lang="en-GB" sz="1200">
              <a:solidFill>
                <a:schemeClr val="accent3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ea typeface="Calibri"/>
                <a:cs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Coupa Integration – GL – [I0002]</a:t>
            </a:r>
          </a:p>
          <a:p>
            <a:pPr marL="342900" indent="-342900">
              <a:buAutoNum type="arabicPeriod"/>
            </a:pP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ea typeface="Calibri"/>
                <a:cs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Paperchase Integration – [I0021]</a:t>
            </a:r>
          </a:p>
          <a:p>
            <a:pPr marL="342900" indent="-342900">
              <a:buAutoNum type="arabicPeriod"/>
            </a:pP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ea typeface="Calibri"/>
                <a:cs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KGS Employee Availability – [I0057]</a:t>
            </a:r>
          </a:p>
          <a:p>
            <a:pPr marL="342900" indent="-342900">
              <a:buAutoNum type="arabicPeriod"/>
            </a:pP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ea typeface="Calibri"/>
                <a:cs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Partner Validation – [I0150]</a:t>
            </a:r>
          </a:p>
          <a:p>
            <a:pPr marL="342900" indent="-342900">
              <a:buAutoNum type="arabicPeriod"/>
            </a:pP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ea typeface="Calibri"/>
                <a:cs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Customer Account Release – [I0133]</a:t>
            </a:r>
            <a:endParaRPr lang="en-GB" sz="1200">
              <a:solidFill>
                <a:schemeClr val="accent3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ea typeface="Calibri"/>
                <a:cs typeface="Calibri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Malta Resource Availability – [I0146]</a:t>
            </a:r>
            <a:endParaRPr lang="en-GB" sz="1200">
              <a:solidFill>
                <a:schemeClr val="accent3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ea typeface="Calibri"/>
                <a:cs typeface="Calibri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vCard Integration – [I0161]</a:t>
            </a:r>
            <a:endParaRPr lang="en-GB" sz="1200">
              <a:solidFill>
                <a:schemeClr val="accent3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ea typeface="Calibri"/>
                <a:cs typeface="Calibri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MSD to WorkSite Account Data – [I0159]</a:t>
            </a:r>
            <a:endParaRPr lang="en-GB" sz="1200">
              <a:solidFill>
                <a:schemeClr val="accent3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ea typeface="Calibri"/>
                <a:cs typeface="Calibri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OneServicePortal</a:t>
            </a: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ea typeface="Calibri"/>
                <a:cs typeface="Calibr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to SF – [I0159]</a:t>
            </a:r>
            <a:endParaRPr lang="en-GB" sz="1200">
              <a:solidFill>
                <a:schemeClr val="accent3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ea typeface="Calibri"/>
                <a:cs typeface="Calibri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Worksite - Engagement/Chargeable Code Data – [I0118, I0170]</a:t>
            </a:r>
            <a:endParaRPr lang="en-GB" sz="1200">
              <a:solidFill>
                <a:schemeClr val="accent3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ea typeface="Calibri"/>
                <a:cs typeface="Calibri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Worksite - TM (Client) – [I0159]</a:t>
            </a:r>
            <a:endParaRPr lang="en-GB" sz="1200">
              <a:solidFill>
                <a:schemeClr val="accent3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ea typeface="Calibri"/>
                <a:cs typeface="Calibri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Worksite - TM (Opportunity) – [I0159]</a:t>
            </a:r>
            <a:endParaRPr lang="en-GB" sz="1200">
              <a:solidFill>
                <a:schemeClr val="accent3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ea typeface="Calibri"/>
                <a:cs typeface="Calibri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MSD to WorkSite Opportunity Data – [I0159]</a:t>
            </a:r>
            <a:endParaRPr lang="en-GB" sz="1200">
              <a:solidFill>
                <a:schemeClr val="accent3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ea typeface="Calibri"/>
                <a:cs typeface="Calibri"/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JobTrack Integration – [I0022]</a:t>
            </a:r>
            <a:endParaRPr lang="en-GB" sz="1200">
              <a:solidFill>
                <a:schemeClr val="accent3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GB" sz="1200">
                <a:solidFill>
                  <a:schemeClr val="accent3">
                    <a:lumMod val="20000"/>
                    <a:lumOff val="80000"/>
                  </a:schemeClr>
                </a:solidFill>
                <a:ea typeface="Calibri"/>
                <a:cs typeface="Calibri"/>
              </a:rPr>
              <a:t>Audit Apps</a:t>
            </a:r>
          </a:p>
          <a:p>
            <a:endParaRPr lang="en-GB" sz="1200">
              <a:ea typeface="Calibri"/>
              <a:cs typeface="Calibri"/>
            </a:endParaRPr>
          </a:p>
          <a:p>
            <a:endParaRPr lang="en-GB" sz="1200"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endParaRPr lang="en-GB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3072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EDCBB-2460-CBF4-CFDC-282EB6064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B3CBA1-C27C-5B33-8727-2A88E95E87A6}"/>
              </a:ext>
            </a:extLst>
          </p:cNvPr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MSD</a:t>
            </a:r>
            <a:r>
              <a:rPr lang="en-GB">
                <a:ea typeface="+mn-lt"/>
                <a:cs typeface="+mn-lt"/>
              </a:rPr>
              <a:t> to </a:t>
            </a:r>
            <a:r>
              <a:rPr lang="en-GB" err="1">
                <a:ea typeface="+mn-lt"/>
                <a:cs typeface="+mn-lt"/>
              </a:rPr>
              <a:t>WorkSite</a:t>
            </a:r>
            <a:r>
              <a:rPr lang="en-GB">
                <a:ea typeface="+mn-lt"/>
                <a:cs typeface="+mn-lt"/>
              </a:rPr>
              <a:t> Account Data</a:t>
            </a:r>
            <a:r>
              <a:rPr lang="en-GB"/>
              <a:t> –  [I0159]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27C443-B2FD-B7D0-77C6-DD22E380FE0D}"/>
              </a:ext>
            </a:extLst>
          </p:cNvPr>
          <p:cNvSpPr/>
          <p:nvPr/>
        </p:nvSpPr>
        <p:spPr>
          <a:xfrm>
            <a:off x="0" y="447675"/>
            <a:ext cx="12192000" cy="876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200">
                <a:solidFill>
                  <a:schemeClr val="tx1"/>
                </a:solidFill>
              </a:rPr>
              <a:t>HLD :  </a:t>
            </a:r>
            <a:r>
              <a:rPr lang="en-GB" sz="120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Conceptual Integration Design - MSD Team Member Data to Worksite.pptx</a:t>
            </a:r>
            <a:endParaRPr lang="en-GB" sz="1200">
              <a:solidFill>
                <a:schemeClr val="tx1"/>
              </a:solidFill>
            </a:endParaRPr>
          </a:p>
          <a:p>
            <a:r>
              <a:rPr lang="en-GB" sz="1200">
                <a:solidFill>
                  <a:schemeClr val="tx1"/>
                </a:solidFill>
              </a:rPr>
              <a:t>IDD :  </a:t>
            </a:r>
            <a:r>
              <a:rPr lang="en-GB" sz="12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IDDD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GIT  : </a:t>
            </a:r>
            <a:endParaRPr lang="en-GB" sz="120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3" name="Picture 2" descr="A diagram of a workflow&#10;&#10;AI-generated content may be incorrect.">
            <a:extLst>
              <a:ext uri="{FF2B5EF4-FFF2-40B4-BE49-F238E27FC236}">
                <a16:creationId xmlns:a16="http://schemas.microsoft.com/office/drawing/2014/main" id="{159FD2D4-4F4A-ACBC-094B-B338D6CDF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6127" y="1109663"/>
            <a:ext cx="12542692" cy="596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39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F2271-040C-FCE0-8B80-5E1CAE214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2CEC44-369B-1583-43CF-B5AE2D5D4F54}"/>
              </a:ext>
            </a:extLst>
          </p:cNvPr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err="1"/>
              <a:t>OneServicePortal</a:t>
            </a:r>
            <a:r>
              <a:rPr lang="en-GB">
                <a:ea typeface="+mn-lt"/>
                <a:cs typeface="+mn-lt"/>
              </a:rPr>
              <a:t> to SF</a:t>
            </a:r>
            <a:r>
              <a:rPr lang="en-GB"/>
              <a:t> –  [I0159]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641AEB-A70F-1186-43E8-B850619B15DD}"/>
              </a:ext>
            </a:extLst>
          </p:cNvPr>
          <p:cNvSpPr/>
          <p:nvPr/>
        </p:nvSpPr>
        <p:spPr>
          <a:xfrm>
            <a:off x="0" y="447675"/>
            <a:ext cx="12192000" cy="876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200">
                <a:solidFill>
                  <a:schemeClr val="tx1"/>
                </a:solidFill>
              </a:rPr>
              <a:t>HLD :  </a:t>
            </a:r>
            <a:r>
              <a:rPr lang="en-GB" sz="120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Conceptual Integration Design - OneServicePortal to SF.pptx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IDD :  </a:t>
            </a:r>
            <a:r>
              <a:rPr lang="en-GB" sz="12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IDDD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GIT  : </a:t>
            </a:r>
            <a:endParaRPr lang="en-GB" sz="120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4" name="Picture 3" descr="A diagram of success factor&#10;&#10;AI-generated content may be incorrect.">
            <a:extLst>
              <a:ext uri="{FF2B5EF4-FFF2-40B4-BE49-F238E27FC236}">
                <a16:creationId xmlns:a16="http://schemas.microsoft.com/office/drawing/2014/main" id="{A991D75B-3454-587D-F179-C559E91EE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690" y="1078491"/>
            <a:ext cx="12639672" cy="604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65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5DAD3-17D1-8035-4336-BB9B01F4F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4D4D0D-7C67-8A65-C853-97533470DF94}"/>
              </a:ext>
            </a:extLst>
          </p:cNvPr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ea typeface="+mn-lt"/>
                <a:cs typeface="+mn-lt"/>
              </a:rPr>
              <a:t>Worksite - Engagement/Chargeable Code Data</a:t>
            </a:r>
            <a:r>
              <a:rPr lang="en-GB"/>
              <a:t> – [I0118, I0170]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12DB07-4F45-E273-385A-CC4366EF54B0}"/>
              </a:ext>
            </a:extLst>
          </p:cNvPr>
          <p:cNvSpPr/>
          <p:nvPr/>
        </p:nvSpPr>
        <p:spPr>
          <a:xfrm>
            <a:off x="0" y="447675"/>
            <a:ext cx="12192000" cy="876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200">
                <a:solidFill>
                  <a:schemeClr val="tx1"/>
                </a:solidFill>
              </a:rPr>
              <a:t>HLD :  </a:t>
            </a:r>
            <a:r>
              <a:rPr lang="en-GB" sz="120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AIS - High Level Design Worksite Engagement Chargeable Code Data.pptx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IDD :  </a:t>
            </a:r>
            <a:r>
              <a:rPr lang="en-GB" sz="12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IDDD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GIT  : </a:t>
            </a:r>
            <a:endParaRPr lang="en-GB" sz="120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1A9A198D-3FCB-C718-978B-F0C748FF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25" y="1836738"/>
            <a:ext cx="117792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49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296D0-F8C7-92F7-3DF4-702D6B680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7113AC-0FF1-6749-AACF-937A856FABA0}"/>
              </a:ext>
            </a:extLst>
          </p:cNvPr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ea typeface="+mn-lt"/>
                <a:cs typeface="+mn-lt"/>
              </a:rPr>
              <a:t>Worksite - TM (Client)</a:t>
            </a:r>
            <a:r>
              <a:rPr lang="en-GB"/>
              <a:t> –  [I0159]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6E635A-4CA0-7F44-AB3A-5F83124FF2B9}"/>
              </a:ext>
            </a:extLst>
          </p:cNvPr>
          <p:cNvSpPr/>
          <p:nvPr/>
        </p:nvSpPr>
        <p:spPr>
          <a:xfrm>
            <a:off x="0" y="447675"/>
            <a:ext cx="12192000" cy="876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200">
                <a:solidFill>
                  <a:schemeClr val="tx1"/>
                </a:solidFill>
              </a:rPr>
              <a:t>HLD :  </a:t>
            </a:r>
            <a:r>
              <a:rPr lang="en-GB" sz="120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Conceptual Integration Design - SAP Credit Management Data to SideTrade v0.5.pptx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IDD :  </a:t>
            </a:r>
            <a:r>
              <a:rPr lang="en-GB" sz="12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IDDD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GIT  : </a:t>
            </a:r>
            <a:endParaRPr lang="en-GB" sz="120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3" name="Picture 2" descr="A diagram of a company&#10;&#10;AI-generated content may be incorrect.">
            <a:extLst>
              <a:ext uri="{FF2B5EF4-FFF2-40B4-BE49-F238E27FC236}">
                <a16:creationId xmlns:a16="http://schemas.microsoft.com/office/drawing/2014/main" id="{7605A0E8-0808-1DB0-5CB5-A74C76009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098" y="1129579"/>
            <a:ext cx="12592050" cy="591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33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4CAC2-B795-2CB9-C347-C67C33E84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325543-58AA-213F-8A75-0E2659D4D9DC}"/>
              </a:ext>
            </a:extLst>
          </p:cNvPr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ea typeface="+mn-lt"/>
                <a:cs typeface="+mn-lt"/>
              </a:rPr>
              <a:t>Worksite - TM (Opportunity)</a:t>
            </a:r>
            <a:r>
              <a:rPr lang="en-GB"/>
              <a:t> –  [I0159]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7ABEAC-67BB-D461-77A5-01F2C0393DFE}"/>
              </a:ext>
            </a:extLst>
          </p:cNvPr>
          <p:cNvSpPr/>
          <p:nvPr/>
        </p:nvSpPr>
        <p:spPr>
          <a:xfrm>
            <a:off x="0" y="447675"/>
            <a:ext cx="12192000" cy="876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200">
                <a:solidFill>
                  <a:schemeClr val="tx1"/>
                </a:solidFill>
              </a:rPr>
              <a:t>HLD :  </a:t>
            </a:r>
            <a:r>
              <a:rPr lang="en-GB" sz="120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Conceptual Integration Design - SAP Credit Management Data to SideTrade v0.5.pptx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IDD :  </a:t>
            </a:r>
            <a:r>
              <a:rPr lang="en-GB" sz="12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IDDD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GIT  : </a:t>
            </a:r>
            <a:endParaRPr lang="en-GB" sz="120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E5AD3DDC-B0D4-CD98-21A3-DB421D052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1882" y="1157288"/>
            <a:ext cx="12563475" cy="599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28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F0C15-A3EB-590E-8CA1-7B46FFB00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0DCC3D-5B75-F623-3849-63938B6E0BF3}"/>
              </a:ext>
            </a:extLst>
          </p:cNvPr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ea typeface="+mn-lt"/>
                <a:cs typeface="+mn-lt"/>
              </a:rPr>
              <a:t>MSD to </a:t>
            </a:r>
            <a:r>
              <a:rPr lang="en-GB" err="1">
                <a:ea typeface="+mn-lt"/>
                <a:cs typeface="+mn-lt"/>
              </a:rPr>
              <a:t>WorkSite</a:t>
            </a:r>
            <a:r>
              <a:rPr lang="en-GB">
                <a:ea typeface="+mn-lt"/>
                <a:cs typeface="+mn-lt"/>
              </a:rPr>
              <a:t> Opportunity Data</a:t>
            </a:r>
            <a:r>
              <a:rPr lang="en-GB"/>
              <a:t> –  [I0159]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8034BF-2D41-B1EA-EF0F-F14DDB2027CA}"/>
              </a:ext>
            </a:extLst>
          </p:cNvPr>
          <p:cNvSpPr/>
          <p:nvPr/>
        </p:nvSpPr>
        <p:spPr>
          <a:xfrm>
            <a:off x="0" y="447675"/>
            <a:ext cx="12192000" cy="876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200">
                <a:solidFill>
                  <a:schemeClr val="tx1"/>
                </a:solidFill>
              </a:rPr>
              <a:t>HLD :  </a:t>
            </a:r>
            <a:r>
              <a:rPr lang="en-GB" sz="120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Conceptual Integration Design - MSD to Worksite Opportunity Data.pptx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IDD :  </a:t>
            </a:r>
            <a:r>
              <a:rPr lang="en-GB" sz="12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IDDD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GIT  : </a:t>
            </a:r>
            <a:endParaRPr lang="en-GB" sz="120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4" name="Picture 3" descr="A diagram of a workflow&#10;&#10;AI-generated content may be incorrect.">
            <a:extLst>
              <a:ext uri="{FF2B5EF4-FFF2-40B4-BE49-F238E27FC236}">
                <a16:creationId xmlns:a16="http://schemas.microsoft.com/office/drawing/2014/main" id="{03AAACDB-45C1-B6D1-FA01-3CE7AE5AC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5282" y="1123518"/>
            <a:ext cx="12542691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1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320C0-98B8-1EF6-7DB5-A1B9F2FF2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8EFD13-1A9B-E7A3-929A-B708B27A40A9}"/>
              </a:ext>
            </a:extLst>
          </p:cNvPr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err="1"/>
              <a:t>JobTrack</a:t>
            </a:r>
            <a:r>
              <a:rPr lang="en-GB"/>
              <a:t> Integration –  [I0022]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BADA3B-D3AC-1D1C-5A92-3163D58CDB5C}"/>
              </a:ext>
            </a:extLst>
          </p:cNvPr>
          <p:cNvSpPr/>
          <p:nvPr/>
        </p:nvSpPr>
        <p:spPr>
          <a:xfrm>
            <a:off x="0" y="447675"/>
            <a:ext cx="12192000" cy="876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200">
                <a:solidFill>
                  <a:schemeClr val="tx1"/>
                </a:solidFill>
              </a:rPr>
              <a:t>HLD :  </a:t>
            </a:r>
            <a:r>
              <a:rPr lang="en-GB" sz="120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Conceptual Integration Design - SAP Project Data to JobTrack.pptx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IDD :  </a:t>
            </a:r>
            <a:r>
              <a:rPr lang="en-GB" sz="12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IDDD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GIT  : </a:t>
            </a:r>
            <a:endParaRPr lang="en-GB" sz="120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E08B94-8E76-23F0-5FAB-D1726ABB7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0848" y="1133908"/>
            <a:ext cx="12585862" cy="59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07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2A2950-1762-A6F2-C3AB-1A7DC954E56C}"/>
              </a:ext>
            </a:extLst>
          </p:cNvPr>
          <p:cNvSpPr/>
          <p:nvPr/>
        </p:nvSpPr>
        <p:spPr>
          <a:xfrm>
            <a:off x="100440" y="2381250"/>
            <a:ext cx="11991119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Ref-AIS Pub-Sub Solution</a:t>
            </a:r>
          </a:p>
        </p:txBody>
      </p:sp>
    </p:spTree>
    <p:extLst>
      <p:ext uri="{BB962C8B-B14F-4D97-AF65-F5344CB8AC3E}">
        <p14:creationId xmlns:p14="http://schemas.microsoft.com/office/powerpoint/2010/main" val="1974537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CC79F8-AA2D-79B4-D0C5-9E6D04B8A33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19" y="1164431"/>
            <a:ext cx="684000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C6F291-FF82-12AF-BD2C-CE7AA610C699}"/>
              </a:ext>
            </a:extLst>
          </p:cNvPr>
          <p:cNvSpPr/>
          <p:nvPr/>
        </p:nvSpPr>
        <p:spPr>
          <a:xfrm>
            <a:off x="152399" y="238125"/>
            <a:ext cx="11991119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AIS Pub-Sub Solution  1/5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C9A151-B2D8-49D9-ABE4-3F326216CB95}"/>
              </a:ext>
            </a:extLst>
          </p:cNvPr>
          <p:cNvSpPr/>
          <p:nvPr/>
        </p:nvSpPr>
        <p:spPr>
          <a:xfrm>
            <a:off x="152400" y="1164431"/>
            <a:ext cx="5040000" cy="504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Azure Service-Bus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Topic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 Emp-</a:t>
            </a:r>
            <a:r>
              <a:rPr lang="en-GB" err="1">
                <a:solidFill>
                  <a:schemeClr val="tx1"/>
                </a:solidFill>
              </a:rPr>
              <a:t>sbt</a:t>
            </a:r>
            <a:r>
              <a:rPr lang="en-GB">
                <a:solidFill>
                  <a:schemeClr val="tx1"/>
                </a:solidFill>
              </a:rPr>
              <a:t>-</a:t>
            </a:r>
            <a:r>
              <a:rPr lang="en-GB" err="1">
                <a:solidFill>
                  <a:schemeClr val="tx1"/>
                </a:solidFill>
              </a:rPr>
              <a:t>msd-opportunityenrich</a:t>
            </a:r>
            <a:endParaRPr lang="en-GB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Topic-Subscription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 </a:t>
            </a:r>
            <a:r>
              <a:rPr lang="en-GB">
                <a:solidFill>
                  <a:srgbClr val="00B050"/>
                </a:solidFill>
              </a:rPr>
              <a:t>emp-sbs-emp-la-</a:t>
            </a:r>
            <a:r>
              <a:rPr lang="en-GB" u="sng">
                <a:solidFill>
                  <a:srgbClr val="00B050"/>
                </a:solidFill>
              </a:rPr>
              <a:t>twenty5-opportunity</a:t>
            </a:r>
            <a:r>
              <a:rPr lang="en-GB">
                <a:solidFill>
                  <a:srgbClr val="00B050"/>
                </a:solidFill>
              </a:rPr>
              <a:t>-sub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 </a:t>
            </a:r>
            <a:r>
              <a:rPr lang="en-GB">
                <a:solidFill>
                  <a:srgbClr val="FF0000"/>
                </a:solidFill>
              </a:rPr>
              <a:t>emp-sbs-emp-la-sap-</a:t>
            </a:r>
            <a:r>
              <a:rPr lang="en-GB" u="sng">
                <a:solidFill>
                  <a:srgbClr val="FF0000"/>
                </a:solidFill>
              </a:rPr>
              <a:t>opportunityproject1</a:t>
            </a:r>
            <a:r>
              <a:rPr lang="en-GB">
                <a:solidFill>
                  <a:srgbClr val="FF0000"/>
                </a:solidFill>
              </a:rPr>
              <a:t>-sub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Event-Subscription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 </a:t>
            </a:r>
            <a:r>
              <a:rPr lang="en-GB">
                <a:solidFill>
                  <a:srgbClr val="00B050"/>
                </a:solidFill>
              </a:rPr>
              <a:t>emp-egs-msd-</a:t>
            </a:r>
            <a:r>
              <a:rPr lang="en-GB" u="sng">
                <a:solidFill>
                  <a:srgbClr val="00B050"/>
                </a:solidFill>
              </a:rPr>
              <a:t>twenty5-opportunity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 </a:t>
            </a:r>
            <a:r>
              <a:rPr lang="en-GB">
                <a:solidFill>
                  <a:srgbClr val="FF0000"/>
                </a:solidFill>
              </a:rPr>
              <a:t>emp-egs-msd-sap-</a:t>
            </a:r>
            <a:r>
              <a:rPr lang="en-GB" u="sng">
                <a:solidFill>
                  <a:srgbClr val="FF0000"/>
                </a:solidFill>
              </a:rPr>
              <a:t>opportunityproject1</a:t>
            </a:r>
          </a:p>
          <a:p>
            <a:pPr>
              <a:lnSpc>
                <a:spcPct val="150000"/>
              </a:lnSpc>
            </a:pPr>
            <a:r>
              <a:rPr lang="en-GB" err="1">
                <a:solidFill>
                  <a:schemeClr val="tx1"/>
                </a:solidFill>
              </a:rPr>
              <a:t>LogicApp</a:t>
            </a:r>
            <a:endParaRPr lang="en-GB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</a:t>
            </a:r>
            <a:r>
              <a:rPr lang="en-GB">
                <a:solidFill>
                  <a:srgbClr val="00B050"/>
                </a:solidFill>
              </a:rPr>
              <a:t>emp-la-</a:t>
            </a:r>
            <a:r>
              <a:rPr lang="en-GB" u="sng">
                <a:solidFill>
                  <a:srgbClr val="00B050"/>
                </a:solidFill>
              </a:rPr>
              <a:t>twenty5-opportunity</a:t>
            </a:r>
            <a:r>
              <a:rPr lang="en-GB">
                <a:solidFill>
                  <a:srgbClr val="00B050"/>
                </a:solidFill>
              </a:rPr>
              <a:t>-sub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</a:t>
            </a:r>
            <a:r>
              <a:rPr lang="en-GB">
                <a:solidFill>
                  <a:srgbClr val="FF0000"/>
                </a:solidFill>
              </a:rPr>
              <a:t>emp-la-sap-</a:t>
            </a:r>
            <a:r>
              <a:rPr lang="en-GB" u="sng">
                <a:solidFill>
                  <a:srgbClr val="FF0000"/>
                </a:solidFill>
              </a:rPr>
              <a:t>opportunityproject1</a:t>
            </a:r>
            <a:r>
              <a:rPr lang="en-GB">
                <a:solidFill>
                  <a:srgbClr val="FF0000"/>
                </a:solidFill>
              </a:rPr>
              <a:t>-sub</a:t>
            </a:r>
          </a:p>
        </p:txBody>
      </p:sp>
    </p:spTree>
    <p:extLst>
      <p:ext uri="{BB962C8B-B14F-4D97-AF65-F5344CB8AC3E}">
        <p14:creationId xmlns:p14="http://schemas.microsoft.com/office/powerpoint/2010/main" val="507203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C6F291-FF82-12AF-BD2C-CE7AA610C699}"/>
              </a:ext>
            </a:extLst>
          </p:cNvPr>
          <p:cNvSpPr/>
          <p:nvPr/>
        </p:nvSpPr>
        <p:spPr>
          <a:xfrm>
            <a:off x="152399" y="238125"/>
            <a:ext cx="11991119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AIS Pub-Sub Solution  2/5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C9A151-B2D8-49D9-ABE4-3F326216CB95}"/>
              </a:ext>
            </a:extLst>
          </p:cNvPr>
          <p:cNvSpPr/>
          <p:nvPr/>
        </p:nvSpPr>
        <p:spPr>
          <a:xfrm>
            <a:off x="152400" y="1164431"/>
            <a:ext cx="5040000" cy="504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Azure Service-Bus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Topic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 Emp-sbt-msd-opportunityenrich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Topic-Subscription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 </a:t>
            </a:r>
            <a:r>
              <a:rPr lang="en-GB">
                <a:solidFill>
                  <a:srgbClr val="00B050"/>
                </a:solidFill>
              </a:rPr>
              <a:t>emp-sbs-emp-la-</a:t>
            </a:r>
            <a:r>
              <a:rPr lang="en-GB" u="sng">
                <a:solidFill>
                  <a:srgbClr val="00B050"/>
                </a:solidFill>
              </a:rPr>
              <a:t>twenty5-opportunity</a:t>
            </a:r>
            <a:r>
              <a:rPr lang="en-GB">
                <a:solidFill>
                  <a:srgbClr val="00B050"/>
                </a:solidFill>
              </a:rPr>
              <a:t>-sub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 </a:t>
            </a:r>
            <a:r>
              <a:rPr lang="en-GB">
                <a:solidFill>
                  <a:srgbClr val="FF0000"/>
                </a:solidFill>
              </a:rPr>
              <a:t>emp-sbs-emp-la-sap-</a:t>
            </a:r>
            <a:r>
              <a:rPr lang="en-GB" u="sng">
                <a:solidFill>
                  <a:srgbClr val="FF0000"/>
                </a:solidFill>
              </a:rPr>
              <a:t>opportunityproject1</a:t>
            </a:r>
            <a:r>
              <a:rPr lang="en-GB">
                <a:solidFill>
                  <a:srgbClr val="FF0000"/>
                </a:solidFill>
              </a:rPr>
              <a:t>-sub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Event-Subscription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 </a:t>
            </a:r>
            <a:r>
              <a:rPr lang="en-GB">
                <a:solidFill>
                  <a:srgbClr val="00B050"/>
                </a:solidFill>
              </a:rPr>
              <a:t>emp-egs-msd-</a:t>
            </a:r>
            <a:r>
              <a:rPr lang="en-GB" u="sng">
                <a:solidFill>
                  <a:srgbClr val="00B050"/>
                </a:solidFill>
              </a:rPr>
              <a:t>twenty5-opportunity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 </a:t>
            </a:r>
            <a:r>
              <a:rPr lang="en-GB">
                <a:solidFill>
                  <a:srgbClr val="FF0000"/>
                </a:solidFill>
              </a:rPr>
              <a:t>emp-egs-msd-sap-</a:t>
            </a:r>
            <a:r>
              <a:rPr lang="en-GB" u="sng">
                <a:solidFill>
                  <a:srgbClr val="FF0000"/>
                </a:solidFill>
              </a:rPr>
              <a:t>opportunityproject1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LogicApp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</a:t>
            </a:r>
            <a:r>
              <a:rPr lang="en-GB">
                <a:solidFill>
                  <a:srgbClr val="00B050"/>
                </a:solidFill>
              </a:rPr>
              <a:t>emp-la-</a:t>
            </a:r>
            <a:r>
              <a:rPr lang="en-GB" u="sng">
                <a:solidFill>
                  <a:srgbClr val="00B050"/>
                </a:solidFill>
              </a:rPr>
              <a:t>twenty5-opportunity</a:t>
            </a:r>
            <a:r>
              <a:rPr lang="en-GB">
                <a:solidFill>
                  <a:srgbClr val="00B050"/>
                </a:solidFill>
              </a:rPr>
              <a:t>-sub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</a:t>
            </a:r>
            <a:r>
              <a:rPr lang="en-GB">
                <a:solidFill>
                  <a:srgbClr val="FF0000"/>
                </a:solidFill>
              </a:rPr>
              <a:t>emp-la-sap-</a:t>
            </a:r>
            <a:r>
              <a:rPr lang="en-GB" u="sng">
                <a:solidFill>
                  <a:srgbClr val="FF0000"/>
                </a:solidFill>
              </a:rPr>
              <a:t>opportunityproject1</a:t>
            </a:r>
            <a:r>
              <a:rPr lang="en-GB">
                <a:solidFill>
                  <a:srgbClr val="FF0000"/>
                </a:solidFill>
              </a:rPr>
              <a:t>-sub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E0AFBF-5B8A-AB40-E818-AFA0FCFD5CA1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18" y="1164431"/>
            <a:ext cx="684000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0426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1D3D9-E752-3209-9EC7-1D9B4D727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660B3B-39D7-DB9D-9C8A-4467282E328A}"/>
              </a:ext>
            </a:extLst>
          </p:cNvPr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ea typeface="+mn-lt"/>
                <a:cs typeface="+mn-lt"/>
              </a:rPr>
              <a:t>Opportunity creation</a:t>
            </a:r>
            <a:r>
              <a:rPr lang="en-GB"/>
              <a:t> – [I0129, I0142]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D66F39-7727-F781-E3C1-2FC07521CFD4}"/>
              </a:ext>
            </a:extLst>
          </p:cNvPr>
          <p:cNvSpPr/>
          <p:nvPr/>
        </p:nvSpPr>
        <p:spPr>
          <a:xfrm>
            <a:off x="0" y="447675"/>
            <a:ext cx="12192000" cy="876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200">
                <a:solidFill>
                  <a:schemeClr val="tx1"/>
                </a:solidFill>
              </a:rPr>
              <a:t>HLD :  </a:t>
            </a:r>
            <a:r>
              <a:rPr lang="en-GB" sz="120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Conceptual Integration Design - OpportunityV7.pptx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IDD :  </a:t>
            </a:r>
            <a:r>
              <a:rPr lang="en-GB" sz="12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IDDD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GIT  : </a:t>
            </a:r>
            <a:endParaRPr lang="en-GB" sz="120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9DE903-F851-48F6-BD5E-65AFA81B6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085" y="1317355"/>
            <a:ext cx="9766373" cy="55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52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C6F291-FF82-12AF-BD2C-CE7AA610C699}"/>
              </a:ext>
            </a:extLst>
          </p:cNvPr>
          <p:cNvSpPr/>
          <p:nvPr/>
        </p:nvSpPr>
        <p:spPr>
          <a:xfrm>
            <a:off x="152399" y="238125"/>
            <a:ext cx="11991119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AIS Pub-Sub Solution  3/5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C9A151-B2D8-49D9-ABE4-3F326216CB95}"/>
              </a:ext>
            </a:extLst>
          </p:cNvPr>
          <p:cNvSpPr/>
          <p:nvPr/>
        </p:nvSpPr>
        <p:spPr>
          <a:xfrm>
            <a:off x="152400" y="1164431"/>
            <a:ext cx="5040000" cy="504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Azure Service-Bus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Topic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 Emp-sbt-msd-opportunityenrich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Topic-Subscription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 </a:t>
            </a:r>
            <a:r>
              <a:rPr lang="en-GB">
                <a:solidFill>
                  <a:srgbClr val="00B050"/>
                </a:solidFill>
              </a:rPr>
              <a:t>emp-sbs-emp-la-</a:t>
            </a:r>
            <a:r>
              <a:rPr lang="en-GB" u="sng">
                <a:solidFill>
                  <a:srgbClr val="00B050"/>
                </a:solidFill>
              </a:rPr>
              <a:t>twenty5-opportunity</a:t>
            </a:r>
            <a:r>
              <a:rPr lang="en-GB">
                <a:solidFill>
                  <a:srgbClr val="00B050"/>
                </a:solidFill>
              </a:rPr>
              <a:t>-sub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 </a:t>
            </a:r>
            <a:r>
              <a:rPr lang="en-GB">
                <a:solidFill>
                  <a:srgbClr val="FF0000"/>
                </a:solidFill>
              </a:rPr>
              <a:t>emp-sbs-emp-la-sap-</a:t>
            </a:r>
            <a:r>
              <a:rPr lang="en-GB" u="sng">
                <a:solidFill>
                  <a:srgbClr val="FF0000"/>
                </a:solidFill>
              </a:rPr>
              <a:t>opportunityproject1</a:t>
            </a:r>
            <a:r>
              <a:rPr lang="en-GB">
                <a:solidFill>
                  <a:srgbClr val="FF0000"/>
                </a:solidFill>
              </a:rPr>
              <a:t>-sub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Event-Subscription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 </a:t>
            </a:r>
            <a:r>
              <a:rPr lang="en-GB">
                <a:solidFill>
                  <a:srgbClr val="00B050"/>
                </a:solidFill>
              </a:rPr>
              <a:t>emp-egs-msd-</a:t>
            </a:r>
            <a:r>
              <a:rPr lang="en-GB" u="sng">
                <a:solidFill>
                  <a:srgbClr val="00B050"/>
                </a:solidFill>
              </a:rPr>
              <a:t>twenty5-opportunity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 </a:t>
            </a:r>
            <a:r>
              <a:rPr lang="en-GB">
                <a:solidFill>
                  <a:srgbClr val="FF0000"/>
                </a:solidFill>
              </a:rPr>
              <a:t>emp-egs-msd-sap-</a:t>
            </a:r>
            <a:r>
              <a:rPr lang="en-GB" u="sng">
                <a:solidFill>
                  <a:srgbClr val="FF0000"/>
                </a:solidFill>
              </a:rPr>
              <a:t>opportunityproject1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LogicApp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</a:t>
            </a:r>
            <a:r>
              <a:rPr lang="en-GB">
                <a:solidFill>
                  <a:srgbClr val="00B050"/>
                </a:solidFill>
              </a:rPr>
              <a:t>emp-la-</a:t>
            </a:r>
            <a:r>
              <a:rPr lang="en-GB" u="sng">
                <a:solidFill>
                  <a:srgbClr val="00B050"/>
                </a:solidFill>
              </a:rPr>
              <a:t>twenty5-opportunity</a:t>
            </a:r>
            <a:r>
              <a:rPr lang="en-GB">
                <a:solidFill>
                  <a:srgbClr val="00B050"/>
                </a:solidFill>
              </a:rPr>
              <a:t>-sub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</a:t>
            </a:r>
            <a:r>
              <a:rPr lang="en-GB">
                <a:solidFill>
                  <a:srgbClr val="FF0000"/>
                </a:solidFill>
              </a:rPr>
              <a:t>emp-la-sap-</a:t>
            </a:r>
            <a:r>
              <a:rPr lang="en-GB" u="sng">
                <a:solidFill>
                  <a:srgbClr val="FF0000"/>
                </a:solidFill>
              </a:rPr>
              <a:t>opportunityproject1</a:t>
            </a:r>
            <a:r>
              <a:rPr lang="en-GB">
                <a:solidFill>
                  <a:srgbClr val="FF0000"/>
                </a:solidFill>
              </a:rPr>
              <a:t>-sub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2E513-A4FE-C63A-7271-47C1B3BA7E7D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18" y="1164431"/>
            <a:ext cx="684000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3525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C6F291-FF82-12AF-BD2C-CE7AA610C699}"/>
              </a:ext>
            </a:extLst>
          </p:cNvPr>
          <p:cNvSpPr/>
          <p:nvPr/>
        </p:nvSpPr>
        <p:spPr>
          <a:xfrm>
            <a:off x="152399" y="238125"/>
            <a:ext cx="11991119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AIS Pub-Sub Solution  4/5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C9A151-B2D8-49D9-ABE4-3F326216CB95}"/>
              </a:ext>
            </a:extLst>
          </p:cNvPr>
          <p:cNvSpPr/>
          <p:nvPr/>
        </p:nvSpPr>
        <p:spPr>
          <a:xfrm>
            <a:off x="152400" y="1164431"/>
            <a:ext cx="5040000" cy="504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Azure Service-Bus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Topic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 Emp-sbt-msd-opportunityenrich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Topic-Subscription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 </a:t>
            </a:r>
            <a:r>
              <a:rPr lang="en-GB">
                <a:solidFill>
                  <a:srgbClr val="00B050"/>
                </a:solidFill>
              </a:rPr>
              <a:t>emp-sbs-emp-la-</a:t>
            </a:r>
            <a:r>
              <a:rPr lang="en-GB" u="sng">
                <a:solidFill>
                  <a:srgbClr val="00B050"/>
                </a:solidFill>
              </a:rPr>
              <a:t>twenty5-opportunity</a:t>
            </a:r>
            <a:r>
              <a:rPr lang="en-GB">
                <a:solidFill>
                  <a:srgbClr val="00B050"/>
                </a:solidFill>
              </a:rPr>
              <a:t>-sub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 </a:t>
            </a:r>
            <a:r>
              <a:rPr lang="en-GB">
                <a:solidFill>
                  <a:srgbClr val="FF0000"/>
                </a:solidFill>
              </a:rPr>
              <a:t>emp-sbs-emp-la-sap-</a:t>
            </a:r>
            <a:r>
              <a:rPr lang="en-GB" u="sng">
                <a:solidFill>
                  <a:srgbClr val="FF0000"/>
                </a:solidFill>
              </a:rPr>
              <a:t>opportunityproject1</a:t>
            </a:r>
            <a:r>
              <a:rPr lang="en-GB">
                <a:solidFill>
                  <a:srgbClr val="FF0000"/>
                </a:solidFill>
              </a:rPr>
              <a:t>-sub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Event-Subscription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 </a:t>
            </a:r>
            <a:r>
              <a:rPr lang="en-GB">
                <a:solidFill>
                  <a:srgbClr val="00B050"/>
                </a:solidFill>
              </a:rPr>
              <a:t>emp-egs-msd-</a:t>
            </a:r>
            <a:r>
              <a:rPr lang="en-GB" u="sng">
                <a:solidFill>
                  <a:srgbClr val="00B050"/>
                </a:solidFill>
              </a:rPr>
              <a:t>twenty5-opportunity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 </a:t>
            </a:r>
            <a:r>
              <a:rPr lang="en-GB">
                <a:solidFill>
                  <a:srgbClr val="FF0000"/>
                </a:solidFill>
              </a:rPr>
              <a:t>emp-egs-msd-sap-</a:t>
            </a:r>
            <a:r>
              <a:rPr lang="en-GB" u="sng">
                <a:solidFill>
                  <a:srgbClr val="FF0000"/>
                </a:solidFill>
              </a:rPr>
              <a:t>opportunityproject1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LogicApp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</a:t>
            </a:r>
            <a:r>
              <a:rPr lang="en-GB">
                <a:solidFill>
                  <a:srgbClr val="00B050"/>
                </a:solidFill>
              </a:rPr>
              <a:t>emp-la-</a:t>
            </a:r>
            <a:r>
              <a:rPr lang="en-GB" u="sng">
                <a:solidFill>
                  <a:srgbClr val="00B050"/>
                </a:solidFill>
              </a:rPr>
              <a:t>twenty5-opportunity</a:t>
            </a:r>
            <a:r>
              <a:rPr lang="en-GB">
                <a:solidFill>
                  <a:srgbClr val="00B050"/>
                </a:solidFill>
              </a:rPr>
              <a:t>-sub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   </a:t>
            </a:r>
            <a:r>
              <a:rPr lang="en-GB">
                <a:solidFill>
                  <a:srgbClr val="FF0000"/>
                </a:solidFill>
              </a:rPr>
              <a:t>emp-la-sap-</a:t>
            </a:r>
            <a:r>
              <a:rPr lang="en-GB" u="sng">
                <a:solidFill>
                  <a:srgbClr val="FF0000"/>
                </a:solidFill>
              </a:rPr>
              <a:t>opportunityproject1</a:t>
            </a:r>
            <a:r>
              <a:rPr lang="en-GB">
                <a:solidFill>
                  <a:srgbClr val="FF0000"/>
                </a:solidFill>
              </a:rPr>
              <a:t>-sub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D3CAA-41CB-A2A3-FE0E-E69B6BB5E4DC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18" y="1164431"/>
            <a:ext cx="684000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5598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11E1-AF24-1974-4318-295F4C74B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4EF720-0C12-805E-7463-A02391730DD3}"/>
              </a:ext>
            </a:extLst>
          </p:cNvPr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ea typeface="+mn-lt"/>
                <a:cs typeface="+mn-lt"/>
              </a:rPr>
              <a:t>Risk flow from CRM to S4HANA(Blocking/Unblocking)</a:t>
            </a:r>
            <a:r>
              <a:rPr lang="en-GB"/>
              <a:t> – [I0137, I0145]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D0DDE-1A21-53B3-D2A4-FA2FCD72C7F2}"/>
              </a:ext>
            </a:extLst>
          </p:cNvPr>
          <p:cNvSpPr/>
          <p:nvPr/>
        </p:nvSpPr>
        <p:spPr>
          <a:xfrm>
            <a:off x="0" y="447675"/>
            <a:ext cx="12192000" cy="876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200">
                <a:solidFill>
                  <a:schemeClr val="tx1"/>
                </a:solidFill>
              </a:rPr>
              <a:t>HLD :  </a:t>
            </a:r>
            <a:r>
              <a:rPr lang="en-GB" sz="1200">
                <a:solidFill>
                  <a:schemeClr val="tx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HLD_I0137_I0145_Risk Interface v1.2.pptx</a:t>
            </a:r>
            <a:endParaRPr lang="en-GB" sz="120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GB" sz="1200">
                <a:solidFill>
                  <a:schemeClr val="tx1"/>
                </a:solidFill>
              </a:rPr>
              <a:t>IDD :  </a:t>
            </a:r>
            <a:r>
              <a:rPr lang="en-GB" sz="12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IDDD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GIT  : </a:t>
            </a:r>
            <a:r>
              <a:rPr lang="en-GB" sz="1200">
                <a:solidFill>
                  <a:schemeClr val="tx1"/>
                </a:solidFill>
                <a:ea typeface="+mn-lt"/>
                <a:cs typeface="+mn-lt"/>
                <a:hlinkClick r:id="rId4"/>
              </a:rPr>
              <a:t>KPMG-UK/ewt-ais-emp-la at emp-msd-opportunity-risk</a:t>
            </a:r>
            <a:endParaRPr lang="en-GB" sz="120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3" name="Picture 2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2B725EE5-0EF1-5C8A-C356-7B68BCF1D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8705" y="1169340"/>
            <a:ext cx="12575687" cy="596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42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69314-A7DF-45F8-8C1E-2983F24AE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86F0C3-7E32-BCE9-3DAE-EFFD5355CD9A}"/>
              </a:ext>
            </a:extLst>
          </p:cNvPr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err="1"/>
              <a:t>BillingHubIntegration</a:t>
            </a:r>
            <a:r>
              <a:rPr lang="en-GB"/>
              <a:t> –  [I0148, I0158]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BD70EF-5317-ACE7-EA2D-EEBA11D68F67}"/>
              </a:ext>
            </a:extLst>
          </p:cNvPr>
          <p:cNvSpPr/>
          <p:nvPr/>
        </p:nvSpPr>
        <p:spPr>
          <a:xfrm>
            <a:off x="0" y="447675"/>
            <a:ext cx="12192000" cy="876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200">
                <a:solidFill>
                  <a:schemeClr val="tx1"/>
                </a:solidFill>
              </a:rPr>
              <a:t>HLD :    </a:t>
            </a:r>
            <a:r>
              <a:rPr lang="en-US" altLang="en-US" sz="1200">
                <a:solidFill>
                  <a:schemeClr val="tx1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Conceptual Integration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</a:t>
            </a:r>
            <a:r>
              <a:rPr lang="en-US" altLang="en-US" sz="1200">
                <a:solidFill>
                  <a:schemeClr val="tx1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Billing Interface v0.4.pptx</a:t>
            </a:r>
            <a:endParaRPr lang="en-GB" sz="1200">
              <a:solidFill>
                <a:schemeClr val="tx1"/>
              </a:solidFill>
              <a:latin typeface="Arial"/>
              <a:cs typeface="Arial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IDD :     </a:t>
            </a:r>
            <a:r>
              <a:rPr lang="en-GB" sz="12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IDDD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GIT  :     </a:t>
            </a:r>
            <a:endParaRPr lang="en-GB" sz="120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3" name="Picture 2" descr="A diagram of a service&#10;&#10;AI-generated content may be incorrect.">
            <a:extLst>
              <a:ext uri="{FF2B5EF4-FFF2-40B4-BE49-F238E27FC236}">
                <a16:creationId xmlns:a16="http://schemas.microsoft.com/office/drawing/2014/main" id="{7F938C21-E707-2C8E-C267-E82D79230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52" y="1315132"/>
            <a:ext cx="10242096" cy="554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68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F2623-F51F-DA29-4128-38BCD419E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29361C-CD85-E928-903E-B7A65FB4BB86}"/>
              </a:ext>
            </a:extLst>
          </p:cNvPr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E-Travel Integration –  [I0103]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8D9B31-4B33-3760-BDFC-C720F13254AA}"/>
              </a:ext>
            </a:extLst>
          </p:cNvPr>
          <p:cNvSpPr/>
          <p:nvPr/>
        </p:nvSpPr>
        <p:spPr>
          <a:xfrm>
            <a:off x="0" y="447675"/>
            <a:ext cx="12192000" cy="876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200">
                <a:solidFill>
                  <a:schemeClr val="tx1"/>
                </a:solidFill>
              </a:rPr>
              <a:t>HLD :  </a:t>
            </a:r>
            <a:r>
              <a:rPr lang="en-GB" sz="120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Conceptual Integration Design - S4HC to eTravel.pptx</a:t>
            </a:r>
            <a:r>
              <a:rPr lang="en-GB" sz="1200">
                <a:solidFill>
                  <a:schemeClr val="tx1"/>
                </a:solidFill>
              </a:rPr>
              <a:t> 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IDD :  </a:t>
            </a:r>
            <a:r>
              <a:rPr lang="en-GB" sz="120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IDDD</a:t>
            </a:r>
            <a:endParaRPr lang="en-GB" sz="1200">
              <a:solidFill>
                <a:schemeClr val="tx1"/>
              </a:solidFill>
              <a:ea typeface="Calibri"/>
              <a:cs typeface="Calibri"/>
            </a:endParaRPr>
          </a:p>
          <a:p>
            <a:r>
              <a:rPr lang="en-GB" sz="1200">
                <a:solidFill>
                  <a:schemeClr val="tx1"/>
                </a:solidFill>
              </a:rPr>
              <a:t>GIT  : </a:t>
            </a:r>
            <a:endParaRPr lang="en-GB" sz="120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5E66B7-0712-0B25-D8D5-BBE35C726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87" y="1719263"/>
            <a:ext cx="10951179" cy="516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82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17672-F0E3-27A6-32F6-F625EA7B7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0B2D4F-FC17-70C6-AF60-641E15D6C374}"/>
              </a:ext>
            </a:extLst>
          </p:cNvPr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err="1"/>
              <a:t>SideTrade</a:t>
            </a:r>
            <a:r>
              <a:rPr lang="en-GB"/>
              <a:t> –  [I0126]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82CEA3-E843-BB6F-74EC-BB088E86E9F3}"/>
              </a:ext>
            </a:extLst>
          </p:cNvPr>
          <p:cNvSpPr/>
          <p:nvPr/>
        </p:nvSpPr>
        <p:spPr>
          <a:xfrm>
            <a:off x="0" y="447675"/>
            <a:ext cx="12192000" cy="876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200">
                <a:solidFill>
                  <a:schemeClr val="tx1"/>
                </a:solidFill>
              </a:rPr>
              <a:t>HLD :  </a:t>
            </a:r>
            <a:r>
              <a:rPr lang="en-GB" sz="12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Conceptual Integration Design - SAP Credit Management Data to SideTrade.pptx</a:t>
            </a:r>
            <a:r>
              <a:rPr lang="en-GB" sz="1200">
                <a:solidFill>
                  <a:schemeClr val="tx1"/>
                </a:solidFill>
              </a:rPr>
              <a:t>  </a:t>
            </a:r>
          </a:p>
          <a:p>
            <a:r>
              <a:rPr lang="en-GB" sz="1200">
                <a:solidFill>
                  <a:schemeClr val="tx1"/>
                </a:solidFill>
              </a:rPr>
              <a:t>IDD :     </a:t>
            </a:r>
            <a:r>
              <a:rPr lang="en-GB" sz="12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IDDD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GIT  :    </a:t>
            </a:r>
            <a:endParaRPr lang="en-GB" sz="120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37746D-4C6F-7669-1651-D89F758F0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488" y="1315131"/>
            <a:ext cx="972502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6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B7432-56C3-0C99-9D14-10240FF7E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09CF35-7242-18A2-A8C3-7496BC5862DB}"/>
              </a:ext>
            </a:extLst>
          </p:cNvPr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Coupa Integration – Payment Confirmation –  [I0003]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C6D41D-D8A0-2764-E1D4-454014D48AAC}"/>
              </a:ext>
            </a:extLst>
          </p:cNvPr>
          <p:cNvSpPr/>
          <p:nvPr/>
        </p:nvSpPr>
        <p:spPr>
          <a:xfrm>
            <a:off x="0" y="447675"/>
            <a:ext cx="12192000" cy="876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200">
                <a:solidFill>
                  <a:schemeClr val="tx1"/>
                </a:solidFill>
              </a:rPr>
              <a:t>HLD :  </a:t>
            </a:r>
            <a:r>
              <a:rPr lang="en-GB" sz="120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Conceptual Integration Design - SAP PaymentConfirmation to Coupa.pptx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IDD :  </a:t>
            </a:r>
            <a:r>
              <a:rPr lang="en-GB" sz="12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IDDD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GIT  : </a:t>
            </a:r>
            <a:endParaRPr lang="en-GB" sz="120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3" name="Picture 2" descr="A diagram of a payment confirmation&#10;&#10;AI-generated content may be incorrect.">
            <a:extLst>
              <a:ext uri="{FF2B5EF4-FFF2-40B4-BE49-F238E27FC236}">
                <a16:creationId xmlns:a16="http://schemas.microsoft.com/office/drawing/2014/main" id="{D38BA2F7-EEA5-6ED1-EC46-0B884B155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49" y="1714232"/>
            <a:ext cx="11105250" cy="509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22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B0409-A0B0-FC2D-2A87-7F23CC93B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40D0D9-62ED-0766-7428-5FA82CE4B5CB}"/>
              </a:ext>
            </a:extLst>
          </p:cNvPr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Coupa Integration – Invoice –  [I0006]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64B145-EF39-DDDC-B91B-A7D90D2F6944}"/>
              </a:ext>
            </a:extLst>
          </p:cNvPr>
          <p:cNvSpPr/>
          <p:nvPr/>
        </p:nvSpPr>
        <p:spPr>
          <a:xfrm>
            <a:off x="0" y="447675"/>
            <a:ext cx="12192000" cy="876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200">
                <a:solidFill>
                  <a:schemeClr val="tx1"/>
                </a:solidFill>
              </a:rPr>
              <a:t>HLD :  </a:t>
            </a:r>
            <a:r>
              <a:rPr lang="en-GB" sz="120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Conceptual Integration Design - Coupa Invoice to SAP.pptx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IDD :  </a:t>
            </a:r>
            <a:r>
              <a:rPr lang="en-GB" sz="12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IDDD</a:t>
            </a:r>
            <a:endParaRPr lang="en-GB" sz="1200">
              <a:solidFill>
                <a:schemeClr val="tx1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>
                <a:solidFill>
                  <a:schemeClr val="tx1"/>
                </a:solidFill>
              </a:rPr>
              <a:t>GIT  : </a:t>
            </a:r>
            <a:endParaRPr lang="en-GB" sz="120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B37A9-7E87-CB3A-12B2-AD707532C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9591" y="1126981"/>
            <a:ext cx="12611965" cy="604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30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cbb3d44-1d5c-463e-8f92-bd82d788c531">
      <Terms xmlns="http://schemas.microsoft.com/office/infopath/2007/PartnerControls"/>
    </lcf76f155ced4ddcb4097134ff3c332f>
    <TaxCatchAll xmlns="4243d5be-521d-4052-81ca-f0f31ea6f2d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D37934A22EB4498A617576DA57C2E8" ma:contentTypeVersion="19" ma:contentTypeDescription="Create a new document." ma:contentTypeScope="" ma:versionID="524f1a1fddf6ded70654f0be45fc4f6c">
  <xsd:schema xmlns:xsd="http://www.w3.org/2001/XMLSchema" xmlns:xs="http://www.w3.org/2001/XMLSchema" xmlns:p="http://schemas.microsoft.com/office/2006/metadata/properties" xmlns:ns2="4cbb3d44-1d5c-463e-8f92-bd82d788c531" xmlns:ns3="c4f8d2f8-daa6-4ab1-9588-10f8c1554078" xmlns:ns4="4243d5be-521d-4052-81ca-f0f31ea6f2da" targetNamespace="http://schemas.microsoft.com/office/2006/metadata/properties" ma:root="true" ma:fieldsID="9415bae567e7428c81a3d329a67541a9" ns2:_="" ns3:_="" ns4:_="">
    <xsd:import namespace="4cbb3d44-1d5c-463e-8f92-bd82d788c531"/>
    <xsd:import namespace="c4f8d2f8-daa6-4ab1-9588-10f8c1554078"/>
    <xsd:import namespace="4243d5be-521d-4052-81ca-f0f31ea6f2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bb3d44-1d5c-463e-8f92-bd82d788c5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883d318-f35c-4577-94aa-4c8e836d27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f8d2f8-daa6-4ab1-9588-10f8c155407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43d5be-521d-4052-81ca-f0f31ea6f2da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4cbff3a8-4937-4d0e-884b-9886316bed4a}" ma:internalName="TaxCatchAll" ma:showField="CatchAllData" ma:web="c4f8d2f8-daa6-4ab1-9588-10f8c155407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FEE962-949A-4A9B-8D46-B75CD58C12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2237D0-A681-4590-88A7-428F857510EB}">
  <ds:schemaRefs>
    <ds:schemaRef ds:uri="4243d5be-521d-4052-81ca-f0f31ea6f2da"/>
    <ds:schemaRef ds:uri="4cbb3d44-1d5c-463e-8f92-bd82d788c531"/>
    <ds:schemaRef ds:uri="c4f8d2f8-daa6-4ab1-9588-10f8c155407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266E850-5B07-4EB3-9060-1235E2256DF9}">
  <ds:schemaRefs>
    <ds:schemaRef ds:uri="4243d5be-521d-4052-81ca-f0f31ea6f2da"/>
    <ds:schemaRef ds:uri="4cbb3d44-1d5c-463e-8f92-bd82d788c531"/>
    <ds:schemaRef ds:uri="c4f8d2f8-daa6-4ab1-9588-10f8c155407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deff24bb-2089-4400-8c8e-f71e680378b2}" enabled="0" method="" siteId="{deff24bb-2089-4400-8c8e-f71e680378b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Empowered Interface Diagram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KPMG LLP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Garg, Tarun</dc:creator>
  <cp:revision>1</cp:revision>
  <dcterms:created xsi:type="dcterms:W3CDTF">2024-02-13T13:52:11Z</dcterms:created>
  <dcterms:modified xsi:type="dcterms:W3CDTF">2025-06-16T06:50:38Z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0x010100FED37934A22EB4498A617576DA57C2E8</vt:lpwstr>
  </property>
  <property fmtid="{D5CDD505-2E9C-101B-9397-08002B2CF9AE}" pid="3" name="MediaServiceImageTags">
    <vt:lpwstr/>
  </property>
</Properties>
</file>